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  <p:sldMasterId id="2147483690" r:id="rId2"/>
  </p:sldMasterIdLst>
  <p:notesMasterIdLst>
    <p:notesMasterId r:id="rId24"/>
  </p:notesMasterIdLst>
  <p:sldIdLst>
    <p:sldId id="8338" r:id="rId3"/>
    <p:sldId id="8295" r:id="rId4"/>
    <p:sldId id="8313" r:id="rId5"/>
    <p:sldId id="6924" r:id="rId6"/>
    <p:sldId id="6926" r:id="rId7"/>
    <p:sldId id="8312" r:id="rId8"/>
    <p:sldId id="8316" r:id="rId9"/>
    <p:sldId id="8307" r:id="rId10"/>
    <p:sldId id="8335" r:id="rId11"/>
    <p:sldId id="8306" r:id="rId12"/>
    <p:sldId id="8315" r:id="rId13"/>
    <p:sldId id="8336" r:id="rId14"/>
    <p:sldId id="8317" r:id="rId15"/>
    <p:sldId id="8321" r:id="rId16"/>
    <p:sldId id="8314" r:id="rId17"/>
    <p:sldId id="8319" r:id="rId18"/>
    <p:sldId id="8322" r:id="rId19"/>
    <p:sldId id="8318" r:id="rId20"/>
    <p:sldId id="8294" r:id="rId21"/>
    <p:sldId id="8303" r:id="rId22"/>
    <p:sldId id="8304" r:id="rId23"/>
  </p:sldIdLst>
  <p:sldSz cx="12192000" cy="6858000"/>
  <p:notesSz cx="6858000" cy="9144000"/>
  <p:defaultTextStyle>
    <a:defPPr>
      <a:defRPr lang="de-D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283D32"/>
    <a:srgbClr val="1E6837"/>
    <a:srgbClr val="33AE5D"/>
    <a:srgbClr val="93B2AB"/>
    <a:srgbClr val="024555"/>
    <a:srgbClr val="619C2E"/>
    <a:srgbClr val="162741"/>
    <a:srgbClr val="245F69"/>
    <a:srgbClr val="8AB4F7"/>
    <a:srgbClr val="82AE5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681" autoAdjust="0"/>
    <p:restoredTop sz="94660"/>
  </p:normalViewPr>
  <p:slideViewPr>
    <p:cSldViewPr snapToGrid="0">
      <p:cViewPr varScale="1">
        <p:scale>
          <a:sx n="60" d="100"/>
          <a:sy n="60" d="100"/>
        </p:scale>
        <p:origin x="852" y="8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viewProps" Target="viewProps.xml"/><Relationship Id="rId3" Type="http://schemas.openxmlformats.org/officeDocument/2006/relationships/slide" Target="slides/slide1.xml"/><Relationship Id="rId21" Type="http://schemas.openxmlformats.org/officeDocument/2006/relationships/slide" Target="slides/slide19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presProps" Target="presProp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notesMaster" Target="notesMasters/notesMaster1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tableStyles" Target="tableStyles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Kopfzeilenplatzhalt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19D901B-C975-4128-901D-C03A9F577707}" type="datetimeFigureOut">
              <a:rPr lang="de-DE" smtClean="0"/>
              <a:t>02.11.2026</a:t>
            </a:fld>
            <a:endParaRPr lang="de-DE"/>
          </a:p>
        </p:txBody>
      </p:sp>
      <p:sp>
        <p:nvSpPr>
          <p:cNvPr id="4" name="Folienbildplatzhalt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de-DE"/>
          </a:p>
        </p:txBody>
      </p:sp>
      <p:sp>
        <p:nvSpPr>
          <p:cNvPr id="5" name="Notizenplatzhalt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F3EECEC-2F15-451A-8464-963E88418C15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76464992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546421A3-FCC3-40A8-94BD-121D0602D3FB}" type="slidenum">
              <a:rPr kumimoji="0" lang="de-DE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</a:t>
            </a:fld>
            <a:endParaRPr kumimoji="0" lang="de-DE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46601706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de-DE" sz="700" dirty="0"/>
              <a:t> </a:t>
            </a:r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546421A3-FCC3-40A8-94BD-121D0602D3FB}" type="slidenum">
              <a:rPr kumimoji="0" lang="de-DE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</a:t>
            </a:fld>
            <a:endParaRPr kumimoji="0" lang="de-DE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69811256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de-DE" sz="700" dirty="0"/>
              <a:t> </a:t>
            </a:r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546421A3-FCC3-40A8-94BD-121D0602D3FB}" type="slidenum">
              <a:rPr kumimoji="0" lang="de-DE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</a:t>
            </a:fld>
            <a:endParaRPr kumimoji="0" lang="de-DE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144408716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546421A3-FCC3-40A8-94BD-121D0602D3FB}" type="slidenum">
              <a:rPr kumimoji="0" lang="de-DE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4</a:t>
            </a:fld>
            <a:endParaRPr kumimoji="0" lang="de-DE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787159813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546421A3-FCC3-40A8-94BD-121D0602D3FB}" type="slidenum">
              <a:rPr kumimoji="0" lang="de-DE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5</a:t>
            </a:fld>
            <a:endParaRPr kumimoji="0" lang="de-DE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896548408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de-DE" sz="700" dirty="0"/>
              <a:t> </a:t>
            </a:r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546421A3-FCC3-40A8-94BD-121D0602D3FB}" type="slidenum">
              <a:rPr kumimoji="0" lang="de-DE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6</a:t>
            </a:fld>
            <a:endParaRPr kumimoji="0" lang="de-DE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706583996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de-DE" sz="700" dirty="0"/>
              <a:t> </a:t>
            </a:r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546421A3-FCC3-40A8-94BD-121D0602D3FB}" type="slidenum">
              <a:rPr kumimoji="0" lang="de-DE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7</a:t>
            </a:fld>
            <a:endParaRPr kumimoji="0" lang="de-DE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907056366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de-DE" sz="700" dirty="0"/>
              <a:t> </a:t>
            </a:r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546421A3-FCC3-40A8-94BD-121D0602D3FB}" type="slidenum">
              <a:rPr kumimoji="0" lang="de-DE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14</a:t>
            </a:fld>
            <a:endParaRPr kumimoji="0" lang="de-DE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91840244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de-DE" dirty="0"/>
              <a:t>Kinderreferentenstelle</a:t>
            </a:r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CF5B9CB1-8DA3-4FA9-998C-76BBDD95813C}" type="slidenum">
              <a:rPr kumimoji="0" lang="de-DE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19</a:t>
            </a:fld>
            <a:endParaRPr kumimoji="0" lang="de-DE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80528545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de-DE"/>
              <a:t>Mastertitelformat bearbeiten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de-DE"/>
              <a:t>Master-Untertitelformat bearbeiten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E6884F-83BD-4A56-B830-775173B48728}" type="datetimeFigureOut">
              <a:rPr lang="de-DE" smtClean="0"/>
              <a:t>02.11.2026</a:t>
            </a:fld>
            <a:endParaRPr lang="de-DE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7A3402-275D-4601-B6FF-9C677203E38B}" type="slidenum">
              <a:rPr lang="de-DE" smtClean="0"/>
              <a:t>‹Nr.›</a:t>
            </a:fld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18840439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E6884F-83BD-4A56-B830-775173B48728}" type="datetimeFigureOut">
              <a:rPr lang="de-DE" smtClean="0"/>
              <a:t>02.11.2026</a:t>
            </a:fld>
            <a:endParaRPr lang="de-DE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7A3402-275D-4601-B6FF-9C677203E38B}" type="slidenum">
              <a:rPr lang="de-DE" smtClean="0"/>
              <a:t>‹Nr.›</a:t>
            </a:fld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36262369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-&#10;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de-DE"/>
              <a:t>Mastertitelformat bearbeiten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E6884F-83BD-4A56-B830-775173B48728}" type="datetimeFigureOut">
              <a:rPr lang="de-DE" smtClean="0"/>
              <a:t>02.11.2026</a:t>
            </a:fld>
            <a:endParaRPr lang="de-DE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7A3402-275D-4601-B6FF-9C677203E38B}" type="slidenum">
              <a:rPr lang="de-DE" smtClean="0"/>
              <a:t>‹Nr.›</a:t>
            </a:fld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788017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E6884F-83BD-4A56-B830-775173B48728}" type="datetimeFigureOut">
              <a:rPr lang="de-DE" smtClean="0"/>
              <a:t>02.11.2026</a:t>
            </a:fld>
            <a:endParaRPr lang="de-DE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7A3402-275D-4601-B6FF-9C677203E38B}" type="slidenum">
              <a:rPr lang="de-DE" smtClean="0"/>
              <a:t>‹Nr.›</a:t>
            </a:fld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7959245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de-DE"/>
              <a:t>Mastertitelformat bearbeiten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E6884F-83BD-4A56-B830-775173B48728}" type="datetimeFigureOut">
              <a:rPr lang="de-DE" smtClean="0"/>
              <a:t>02.11.2026</a:t>
            </a:fld>
            <a:endParaRPr lang="de-DE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7A3402-275D-4601-B6FF-9C677203E38B}" type="slidenum">
              <a:rPr lang="de-DE" smtClean="0"/>
              <a:t>‹Nr.›</a:t>
            </a:fld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3964550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E6884F-83BD-4A56-B830-775173B48728}" type="datetimeFigureOut">
              <a:rPr lang="de-DE" smtClean="0"/>
              <a:t>02.11.2026</a:t>
            </a:fld>
            <a:endParaRPr lang="de-DE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7A3402-275D-4601-B6FF-9C677203E38B}" type="slidenum">
              <a:rPr lang="de-DE" smtClean="0"/>
              <a:t>‹Nr.›</a:t>
            </a:fld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41536671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E6884F-83BD-4A56-B830-775173B48728}" type="datetimeFigureOut">
              <a:rPr lang="de-DE" smtClean="0"/>
              <a:t>02.11.2026</a:t>
            </a:fld>
            <a:endParaRPr lang="de-DE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7A3402-275D-4601-B6FF-9C677203E38B}" type="slidenum">
              <a:rPr lang="de-DE" smtClean="0"/>
              <a:t>‹Nr.›</a:t>
            </a:fld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34763280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de-DE"/>
              <a:t>Mastertitelformat bearbeiten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E6884F-83BD-4A56-B830-775173B48728}" type="datetimeFigureOut">
              <a:rPr lang="de-DE" smtClean="0"/>
              <a:t>02.11.2026</a:t>
            </a:fld>
            <a:endParaRPr lang="de-DE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7A3402-275D-4601-B6FF-9C677203E38B}" type="slidenum">
              <a:rPr lang="de-DE" smtClean="0"/>
              <a:t>‹Nr.›</a:t>
            </a:fld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4608332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de-DE"/>
              <a:t>Mastertitelformat bearbeiten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de-DE" dirty="0"/>
              <a:t>Bild durch Klicken auf Symbol hinzufügen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E6884F-83BD-4A56-B830-775173B48728}" type="datetimeFigureOut">
              <a:rPr lang="de-DE" smtClean="0"/>
              <a:t>02.11.2026</a:t>
            </a:fld>
            <a:endParaRPr lang="de-DE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7A3402-275D-4601-B6FF-9C677203E38B}" type="slidenum">
              <a:rPr lang="de-DE" smtClean="0"/>
              <a:t>‹Nr.›</a:t>
            </a:fld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91351222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E6884F-83BD-4A56-B830-775173B48728}" type="datetimeFigureOut">
              <a:rPr lang="de-DE" smtClean="0"/>
              <a:t>02.11.2026</a:t>
            </a:fld>
            <a:endParaRPr lang="de-DE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7A3402-275D-4601-B6FF-9C677203E38B}" type="slidenum">
              <a:rPr lang="de-DE" smtClean="0"/>
              <a:t>‹Nr.›</a:t>
            </a:fld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5029310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de-DE"/>
              <a:t>Mastertitelformat bearbeiten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E6884F-83BD-4A56-B830-775173B48728}" type="datetimeFigureOut">
              <a:rPr lang="de-DE" smtClean="0"/>
              <a:t>02.11.2026</a:t>
            </a:fld>
            <a:endParaRPr lang="de-DE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7A3402-275D-4601-B6FF-9C677203E38B}" type="slidenum">
              <a:rPr lang="de-DE" smtClean="0"/>
              <a:t>‹Nr.›</a:t>
            </a:fld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899006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4_Text, Bibeltext, Liedtext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" name="Foliennummer"/>
          <p:cNvSpPr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rPr>
                <a:solidFill>
                  <a:prstClr val="white">
                    <a:tint val="75000"/>
                  </a:prstClr>
                </a:solidFill>
              </a:rPr>
              <a:pPr/>
              <a:t>‹Nr.›</a:t>
            </a:fld>
            <a:endParaRPr dirty="0">
              <a:solidFill>
                <a:prstClr val="white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762378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5_Text, Bibeltext, Liedtext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" name="Foliennummer"/>
          <p:cNvSpPr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rPr>
                <a:solidFill>
                  <a:prstClr val="white">
                    <a:tint val="75000"/>
                  </a:prstClr>
                </a:solidFill>
              </a:rPr>
              <a:pPr/>
              <a:t>‹Nr.›</a:t>
            </a:fld>
            <a:endParaRPr dirty="0">
              <a:solidFill>
                <a:prstClr val="white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64980695"/>
      </p:ext>
    </p:extLst>
  </p:cSld>
  <p:clrMapOvr>
    <a:masterClrMapping/>
  </p:clrMapOvr>
  <p:transition spd="med"/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6_Text, Bibeltext, Liedtext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" name="Foliennummer"/>
          <p:cNvSpPr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rPr/>
              <a:pPr/>
              <a:t>‹Nr.›</a:t>
            </a:fld>
            <a:endParaRPr dirty="0"/>
          </a:p>
        </p:txBody>
      </p:sp>
    </p:spTree>
    <p:extLst>
      <p:ext uri="{BB962C8B-B14F-4D97-AF65-F5344CB8AC3E}">
        <p14:creationId xmlns:p14="http://schemas.microsoft.com/office/powerpoint/2010/main" val="32769870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7_Text, Bibeltext, Liedtext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" name="Foliennummer"/>
          <p:cNvSpPr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rPr/>
              <a:pPr/>
              <a:t>‹Nr.›</a:t>
            </a:fld>
            <a:endParaRPr dirty="0"/>
          </a:p>
        </p:txBody>
      </p:sp>
    </p:spTree>
    <p:extLst>
      <p:ext uri="{BB962C8B-B14F-4D97-AF65-F5344CB8AC3E}">
        <p14:creationId xmlns:p14="http://schemas.microsoft.com/office/powerpoint/2010/main" val="12612403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feld 6">
            <a:extLst>
              <a:ext uri="{FF2B5EF4-FFF2-40B4-BE49-F238E27FC236}">
                <a16:creationId xmlns:a16="http://schemas.microsoft.com/office/drawing/2014/main" id="{2060B554-F586-4363-877E-B20E654740FB}"/>
              </a:ext>
            </a:extLst>
          </p:cNvPr>
          <p:cNvSpPr txBox="1"/>
          <p:nvPr userDrawn="1"/>
        </p:nvSpPr>
        <p:spPr>
          <a:xfrm>
            <a:off x="0" y="4592472"/>
            <a:ext cx="12192001" cy="2265528"/>
          </a:xfrm>
          <a:prstGeom prst="rect">
            <a:avLst/>
          </a:prstGeom>
          <a:gradFill>
            <a:gsLst>
              <a:gs pos="4865">
                <a:srgbClr val="000000">
                  <a:alpha val="4000"/>
                </a:srgbClr>
              </a:gs>
              <a:gs pos="11341">
                <a:srgbClr val="000000">
                  <a:alpha val="15000"/>
                </a:srgbClr>
              </a:gs>
              <a:gs pos="34599">
                <a:srgbClr val="000000">
                  <a:alpha val="51000"/>
                </a:srgbClr>
              </a:gs>
              <a:gs pos="22150">
                <a:srgbClr val="000000">
                  <a:alpha val="35000"/>
                </a:srgbClr>
              </a:gs>
              <a:gs pos="0">
                <a:schemeClr val="bg1">
                  <a:alpha val="0"/>
                </a:schemeClr>
              </a:gs>
              <a:gs pos="49213">
                <a:srgbClr val="000000">
                  <a:alpha val="60000"/>
                </a:srgbClr>
              </a:gs>
              <a:gs pos="71000">
                <a:schemeClr val="bg1">
                  <a:alpha val="67000"/>
                </a:schemeClr>
              </a:gs>
              <a:gs pos="100000">
                <a:schemeClr val="bg1">
                  <a:alpha val="70000"/>
                </a:schemeClr>
              </a:gs>
            </a:gsLst>
            <a:lin ang="5400000" scaled="0"/>
          </a:gradFill>
        </p:spPr>
        <p:txBody>
          <a:bodyPr wrap="square" rtlCol="0" anchor="b">
            <a:noAutofit/>
          </a:bodyPr>
          <a:lstStyle/>
          <a:p>
            <a:pPr algn="ctr">
              <a:defRPr/>
            </a:pPr>
            <a:endParaRPr lang="de-DE" sz="3600" dirty="0">
              <a:solidFill>
                <a:srgbClr val="FFFF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627638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8_Text, Bibeltext, Liedtext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" name="Foliennummer"/>
          <p:cNvSpPr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rPr>
                <a:solidFill>
                  <a:prstClr val="white">
                    <a:tint val="75000"/>
                  </a:prstClr>
                </a:solidFill>
              </a:rPr>
              <a:pPr/>
              <a:t>‹Nr.›</a:t>
            </a:fld>
            <a:endParaRPr dirty="0">
              <a:solidFill>
                <a:prstClr val="white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82518286"/>
      </p:ext>
    </p:extLst>
  </p:cSld>
  <p:clrMapOvr>
    <a:masterClrMapping/>
  </p:clrMapOvr>
  <p:transition spd="med"/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9_Text, Bibeltext, Liedtext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" name="Foliennummer"/>
          <p:cNvSpPr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rPr>
                <a:solidFill>
                  <a:prstClr val="white">
                    <a:tint val="75000"/>
                  </a:prstClr>
                </a:solidFill>
              </a:rPr>
              <a:pPr/>
              <a:t>‹Nr.›</a:t>
            </a:fld>
            <a:endParaRPr dirty="0">
              <a:solidFill>
                <a:prstClr val="white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923598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10_Text, Bibeltext, Liedtext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" name="Foliennummer"/>
          <p:cNvSpPr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rPr>
                <a:solidFill>
                  <a:prstClr val="white">
                    <a:tint val="75000"/>
                  </a:prstClr>
                </a:solidFill>
              </a:rPr>
              <a:pPr/>
              <a:t>‹Nr.›</a:t>
            </a:fld>
            <a:endParaRPr dirty="0">
              <a:solidFill>
                <a:prstClr val="white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218825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11_Text, Bibeltext, Liedtext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" name="Foliennummer"/>
          <p:cNvSpPr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rPr>
                <a:solidFill>
                  <a:prstClr val="white">
                    <a:tint val="75000"/>
                  </a:prstClr>
                </a:solidFill>
              </a:rPr>
              <a:pPr/>
              <a:t>‹Nr.›</a:t>
            </a:fld>
            <a:endParaRPr dirty="0">
              <a:solidFill>
                <a:prstClr val="white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39310484"/>
      </p:ext>
    </p:extLst>
  </p:cSld>
  <p:clrMapOvr>
    <a:masterClrMapping/>
  </p:clrMapOvr>
  <p:transition spd="med"/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12_Text, Bibeltext, Liedtext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" name="Foliennummer"/>
          <p:cNvSpPr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rPr/>
              <a:pPr/>
              <a:t>‹Nr.›</a:t>
            </a:fld>
            <a:endParaRPr dirty="0"/>
          </a:p>
        </p:txBody>
      </p:sp>
    </p:spTree>
    <p:extLst>
      <p:ext uri="{BB962C8B-B14F-4D97-AF65-F5344CB8AC3E}">
        <p14:creationId xmlns:p14="http://schemas.microsoft.com/office/powerpoint/2010/main" val="6198318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13_Text, Bibeltext, Liedtext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" name="Foliennummer"/>
          <p:cNvSpPr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rPr/>
              <a:pPr/>
              <a:t>‹Nr.›</a:t>
            </a:fld>
            <a:endParaRPr dirty="0"/>
          </a:p>
        </p:txBody>
      </p:sp>
    </p:spTree>
    <p:extLst>
      <p:ext uri="{BB962C8B-B14F-4D97-AF65-F5344CB8AC3E}">
        <p14:creationId xmlns:p14="http://schemas.microsoft.com/office/powerpoint/2010/main" val="19799770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14_Text, Bibeltext, Liedtext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" name="Foliennummer"/>
          <p:cNvSpPr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rPr>
                <a:solidFill>
                  <a:prstClr val="white">
                    <a:tint val="75000"/>
                  </a:prstClr>
                </a:solidFill>
              </a:rPr>
              <a:pPr/>
              <a:t>‹Nr.›</a:t>
            </a:fld>
            <a:endParaRPr dirty="0">
              <a:solidFill>
                <a:prstClr val="white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82112377"/>
      </p:ext>
    </p:extLst>
  </p:cSld>
  <p:clrMapOvr>
    <a:masterClrMapping/>
  </p:clrMapOvr>
  <p:transition spd="med"/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15_Text, Bibeltext, Liedtext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" name="Foliennummer"/>
          <p:cNvSpPr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rPr>
                <a:solidFill>
                  <a:prstClr val="white">
                    <a:tint val="75000"/>
                  </a:prstClr>
                </a:solidFill>
              </a:rPr>
              <a:pPr/>
              <a:t>‹Nr.›</a:t>
            </a:fld>
            <a:endParaRPr dirty="0">
              <a:solidFill>
                <a:prstClr val="white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874198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16_Text, Bibeltext, Liedtext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" name="Foliennummer"/>
          <p:cNvSpPr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rPr>
                <a:solidFill>
                  <a:prstClr val="white">
                    <a:tint val="75000"/>
                  </a:prstClr>
                </a:solidFill>
              </a:rPr>
              <a:pPr/>
              <a:t>‹Nr.›</a:t>
            </a:fld>
            <a:endParaRPr dirty="0">
              <a:solidFill>
                <a:prstClr val="white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324093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17_Text, Bibeltext, Liedtext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" name="Foliennummer"/>
          <p:cNvSpPr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rPr>
                <a:solidFill>
                  <a:prstClr val="white">
                    <a:tint val="75000"/>
                  </a:prstClr>
                </a:solidFill>
              </a:rPr>
              <a:pPr/>
              <a:t>‹Nr.›</a:t>
            </a:fld>
            <a:endParaRPr dirty="0">
              <a:solidFill>
                <a:prstClr val="white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7868076"/>
      </p:ext>
    </p:extLst>
  </p:cSld>
  <p:clrMapOvr>
    <a:masterClrMapping/>
  </p:clrMapOvr>
  <p:transition spd="med"/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18_Text, Bibeltext, Liedtext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" name="Foliennummer"/>
          <p:cNvSpPr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rPr>
                <a:solidFill>
                  <a:prstClr val="white">
                    <a:tint val="75000"/>
                  </a:prstClr>
                </a:solidFill>
              </a:rPr>
              <a:pPr/>
              <a:t>‹Nr.›</a:t>
            </a:fld>
            <a:endParaRPr dirty="0">
              <a:solidFill>
                <a:prstClr val="white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769918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19_Text, Bibeltext, Liedtext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" name="Foliennummer"/>
          <p:cNvSpPr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rPr>
                <a:solidFill>
                  <a:prstClr val="white">
                    <a:tint val="75000"/>
                  </a:prstClr>
                </a:solidFill>
              </a:rPr>
              <a:pPr/>
              <a:t>‹Nr.›</a:t>
            </a:fld>
            <a:endParaRPr dirty="0">
              <a:solidFill>
                <a:prstClr val="white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514694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feld 6">
            <a:extLst>
              <a:ext uri="{FF2B5EF4-FFF2-40B4-BE49-F238E27FC236}">
                <a16:creationId xmlns:a16="http://schemas.microsoft.com/office/drawing/2014/main" id="{2060B554-F586-4363-877E-B20E654740FB}"/>
              </a:ext>
            </a:extLst>
          </p:cNvPr>
          <p:cNvSpPr txBox="1"/>
          <p:nvPr userDrawn="1"/>
        </p:nvSpPr>
        <p:spPr>
          <a:xfrm>
            <a:off x="0" y="4592472"/>
            <a:ext cx="12192001" cy="2265528"/>
          </a:xfrm>
          <a:prstGeom prst="rect">
            <a:avLst/>
          </a:prstGeom>
          <a:gradFill>
            <a:gsLst>
              <a:gs pos="4865">
                <a:srgbClr val="000000">
                  <a:alpha val="4000"/>
                </a:srgbClr>
              </a:gs>
              <a:gs pos="11341">
                <a:srgbClr val="000000">
                  <a:alpha val="15000"/>
                </a:srgbClr>
              </a:gs>
              <a:gs pos="34599">
                <a:srgbClr val="000000">
                  <a:alpha val="51000"/>
                </a:srgbClr>
              </a:gs>
              <a:gs pos="22150">
                <a:srgbClr val="000000">
                  <a:alpha val="35000"/>
                </a:srgbClr>
              </a:gs>
              <a:gs pos="0">
                <a:schemeClr val="bg1">
                  <a:alpha val="0"/>
                </a:schemeClr>
              </a:gs>
              <a:gs pos="49213">
                <a:srgbClr val="000000">
                  <a:alpha val="60000"/>
                </a:srgbClr>
              </a:gs>
              <a:gs pos="71000">
                <a:schemeClr val="bg1">
                  <a:alpha val="67000"/>
                </a:schemeClr>
              </a:gs>
              <a:gs pos="100000">
                <a:schemeClr val="bg1">
                  <a:alpha val="70000"/>
                </a:schemeClr>
              </a:gs>
            </a:gsLst>
            <a:lin ang="5400000" scaled="0"/>
          </a:gradFill>
        </p:spPr>
        <p:txBody>
          <a:bodyPr wrap="square" rtlCol="0" anchor="b">
            <a:noAutofit/>
          </a:bodyPr>
          <a:lstStyle/>
          <a:p>
            <a:pPr algn="ctr">
              <a:defRPr/>
            </a:pPr>
            <a:endParaRPr lang="de-DE" sz="3600" dirty="0">
              <a:solidFill>
                <a:srgbClr val="FFFF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926970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21589133-98C0-B921-80C5-D684A78677F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de-DE"/>
              <a:t>Mastertitelformat bearbeiten</a:t>
            </a:r>
          </a:p>
        </p:txBody>
      </p:sp>
      <p:sp>
        <p:nvSpPr>
          <p:cNvPr id="3" name="Untertitel 2">
            <a:extLst>
              <a:ext uri="{FF2B5EF4-FFF2-40B4-BE49-F238E27FC236}">
                <a16:creationId xmlns:a16="http://schemas.microsoft.com/office/drawing/2014/main" id="{D49BA10A-0C25-6075-EE22-6DBEFE0CFDD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de-DE"/>
              <a:t>Master-Untertitelformat bearbeiten</a:t>
            </a:r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9DDA8875-DA4F-C5EA-857A-CBA2C2DF59E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F961D1-B486-468F-9A13-8A44DD2D3BFC}" type="datetimeFigureOut">
              <a:rPr lang="de-DE" smtClean="0"/>
              <a:t>02.11.2026</a:t>
            </a:fld>
            <a:endParaRPr lang="de-DE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B2D224D6-4D42-F122-E401-8DA8E0943AA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2795DDD2-35AE-2238-6C2F-9796D9CCAC8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A02F30-1AD2-4BC3-B68E-0E96CCAEDA8A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252911890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3EAC0727-C44B-A254-A525-F513C8E6C66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A943ABC6-E026-F840-1155-697578BFF63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EF963F21-F799-2573-E213-1B793867622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F961D1-B486-468F-9A13-8A44DD2D3BFC}" type="datetimeFigureOut">
              <a:rPr lang="de-DE" smtClean="0"/>
              <a:t>02.11.2026</a:t>
            </a:fld>
            <a:endParaRPr lang="de-DE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7CC1ECB6-A06E-E6DF-2F09-EA703D7A38F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A2622E15-3344-8CF0-223A-215E959C568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A02F30-1AD2-4BC3-B68E-0E96CCAEDA8A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407484560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-&#10;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08AB6C45-9F11-6110-34C1-F7D89D48EAA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de-DE"/>
              <a:t>Mastertitelformat bearbeiten</a:t>
            </a:r>
          </a:p>
        </p:txBody>
      </p:sp>
      <p:sp>
        <p:nvSpPr>
          <p:cNvPr id="3" name="Textplatzhalter 2">
            <a:extLst>
              <a:ext uri="{FF2B5EF4-FFF2-40B4-BE49-F238E27FC236}">
                <a16:creationId xmlns:a16="http://schemas.microsoft.com/office/drawing/2014/main" id="{45E13433-8CC0-48F5-D728-2DB52B58434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CBA495FF-B56E-58E6-E024-B415EC2A7E0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F961D1-B486-468F-9A13-8A44DD2D3BFC}" type="datetimeFigureOut">
              <a:rPr lang="de-DE" smtClean="0"/>
              <a:t>02.11.2026</a:t>
            </a:fld>
            <a:endParaRPr lang="de-DE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91D4CFD6-0550-6C2E-7F4B-86606C20FEF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7E61780E-8EF6-A1F6-EA48-80DF7A57B9D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A02F30-1AD2-4BC3-B68E-0E96CCAEDA8A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458272486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10CA5167-C169-5D0D-0F67-83B78159A73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70A5B8C8-0B05-D6A5-0DF3-CED7A7CC6034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Inhaltsplatzhalter 3">
            <a:extLst>
              <a:ext uri="{FF2B5EF4-FFF2-40B4-BE49-F238E27FC236}">
                <a16:creationId xmlns:a16="http://schemas.microsoft.com/office/drawing/2014/main" id="{3BB9A040-B8CC-DEB8-DF89-46BA0030E6A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5" name="Datumsplatzhalter 4">
            <a:extLst>
              <a:ext uri="{FF2B5EF4-FFF2-40B4-BE49-F238E27FC236}">
                <a16:creationId xmlns:a16="http://schemas.microsoft.com/office/drawing/2014/main" id="{FD727C98-95E2-ED27-1FC3-55C86AA246B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F961D1-B486-468F-9A13-8A44DD2D3BFC}" type="datetimeFigureOut">
              <a:rPr lang="de-DE" smtClean="0"/>
              <a:t>02.11.2026</a:t>
            </a:fld>
            <a:endParaRPr lang="de-DE"/>
          </a:p>
        </p:txBody>
      </p:sp>
      <p:sp>
        <p:nvSpPr>
          <p:cNvPr id="6" name="Fußzeilenplatzhalter 5">
            <a:extLst>
              <a:ext uri="{FF2B5EF4-FFF2-40B4-BE49-F238E27FC236}">
                <a16:creationId xmlns:a16="http://schemas.microsoft.com/office/drawing/2014/main" id="{514256AB-B1CA-8E9C-3ACD-2BBEEB82163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Foliennummernplatzhalter 6">
            <a:extLst>
              <a:ext uri="{FF2B5EF4-FFF2-40B4-BE49-F238E27FC236}">
                <a16:creationId xmlns:a16="http://schemas.microsoft.com/office/drawing/2014/main" id="{E9A33E6D-DB5A-609B-F113-3B35FFBBB99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A02F30-1AD2-4BC3-B68E-0E96CCAEDA8A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64104416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A9BCB200-CF64-33A8-3158-5E518A1E3D5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Textplatzhalter 2">
            <a:extLst>
              <a:ext uri="{FF2B5EF4-FFF2-40B4-BE49-F238E27FC236}">
                <a16:creationId xmlns:a16="http://schemas.microsoft.com/office/drawing/2014/main" id="{74A71E04-3BD7-58CE-5D3A-B7B063C2D76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4" name="Inhaltsplatzhalter 3">
            <a:extLst>
              <a:ext uri="{FF2B5EF4-FFF2-40B4-BE49-F238E27FC236}">
                <a16:creationId xmlns:a16="http://schemas.microsoft.com/office/drawing/2014/main" id="{5E250F64-A27A-B4CE-A25C-F7F65666DC6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5" name="Textplatzhalter 4">
            <a:extLst>
              <a:ext uri="{FF2B5EF4-FFF2-40B4-BE49-F238E27FC236}">
                <a16:creationId xmlns:a16="http://schemas.microsoft.com/office/drawing/2014/main" id="{DAE75CC6-E7AB-809C-5854-9C61B81A0AEA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6" name="Inhaltsplatzhalter 5">
            <a:extLst>
              <a:ext uri="{FF2B5EF4-FFF2-40B4-BE49-F238E27FC236}">
                <a16:creationId xmlns:a16="http://schemas.microsoft.com/office/drawing/2014/main" id="{C1C44432-EE39-4726-AAE2-5C5532AA27DB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7" name="Datumsplatzhalter 6">
            <a:extLst>
              <a:ext uri="{FF2B5EF4-FFF2-40B4-BE49-F238E27FC236}">
                <a16:creationId xmlns:a16="http://schemas.microsoft.com/office/drawing/2014/main" id="{4BD00EF0-E5D3-FF39-9611-617248C332D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F961D1-B486-468F-9A13-8A44DD2D3BFC}" type="datetimeFigureOut">
              <a:rPr lang="de-DE" smtClean="0"/>
              <a:t>02.11.2026</a:t>
            </a:fld>
            <a:endParaRPr lang="de-DE"/>
          </a:p>
        </p:txBody>
      </p:sp>
      <p:sp>
        <p:nvSpPr>
          <p:cNvPr id="8" name="Fußzeilenplatzhalter 7">
            <a:extLst>
              <a:ext uri="{FF2B5EF4-FFF2-40B4-BE49-F238E27FC236}">
                <a16:creationId xmlns:a16="http://schemas.microsoft.com/office/drawing/2014/main" id="{A41B0D04-7E63-2A54-FDB6-9C3669E3632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9" name="Foliennummernplatzhalter 8">
            <a:extLst>
              <a:ext uri="{FF2B5EF4-FFF2-40B4-BE49-F238E27FC236}">
                <a16:creationId xmlns:a16="http://schemas.microsoft.com/office/drawing/2014/main" id="{73C90C40-5BC3-8933-9F50-6AC6DDB623E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A02F30-1AD2-4BC3-B68E-0E96CCAEDA8A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295617333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6D14272E-EC4D-684B-7D54-AD610E43ACD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Datumsplatzhalter 2">
            <a:extLst>
              <a:ext uri="{FF2B5EF4-FFF2-40B4-BE49-F238E27FC236}">
                <a16:creationId xmlns:a16="http://schemas.microsoft.com/office/drawing/2014/main" id="{BD678AF0-9791-7B28-74B3-3237DD23436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F961D1-B486-468F-9A13-8A44DD2D3BFC}" type="datetimeFigureOut">
              <a:rPr lang="de-DE" smtClean="0"/>
              <a:t>02.11.2026</a:t>
            </a:fld>
            <a:endParaRPr lang="de-DE"/>
          </a:p>
        </p:txBody>
      </p:sp>
      <p:sp>
        <p:nvSpPr>
          <p:cNvPr id="4" name="Fußzeilenplatzhalter 3">
            <a:extLst>
              <a:ext uri="{FF2B5EF4-FFF2-40B4-BE49-F238E27FC236}">
                <a16:creationId xmlns:a16="http://schemas.microsoft.com/office/drawing/2014/main" id="{00307F4A-467A-A8B5-FFE8-FB2BE09497B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5" name="Foliennummernplatzhalter 4">
            <a:extLst>
              <a:ext uri="{FF2B5EF4-FFF2-40B4-BE49-F238E27FC236}">
                <a16:creationId xmlns:a16="http://schemas.microsoft.com/office/drawing/2014/main" id="{C1741250-6399-AE95-FCA7-C56F4677533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A02F30-1AD2-4BC3-B68E-0E96CCAEDA8A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920877467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>
            <a:extLst>
              <a:ext uri="{FF2B5EF4-FFF2-40B4-BE49-F238E27FC236}">
                <a16:creationId xmlns:a16="http://schemas.microsoft.com/office/drawing/2014/main" id="{E2C6E02C-4F17-31D6-A909-24E783961BB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F961D1-B486-468F-9A13-8A44DD2D3BFC}" type="datetimeFigureOut">
              <a:rPr lang="de-DE" smtClean="0"/>
              <a:t>02.11.2026</a:t>
            </a:fld>
            <a:endParaRPr lang="de-DE"/>
          </a:p>
        </p:txBody>
      </p:sp>
      <p:sp>
        <p:nvSpPr>
          <p:cNvPr id="3" name="Fußzeilenplatzhalter 2">
            <a:extLst>
              <a:ext uri="{FF2B5EF4-FFF2-40B4-BE49-F238E27FC236}">
                <a16:creationId xmlns:a16="http://schemas.microsoft.com/office/drawing/2014/main" id="{D2C42F4C-4025-1295-41E1-29B1286822F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4" name="Foliennummernplatzhalter 3">
            <a:extLst>
              <a:ext uri="{FF2B5EF4-FFF2-40B4-BE49-F238E27FC236}">
                <a16:creationId xmlns:a16="http://schemas.microsoft.com/office/drawing/2014/main" id="{B2D0B4A9-63E8-DD79-8269-6CDBB6DEC97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A02F30-1AD2-4BC3-B68E-0E96CCAEDA8A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453405733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D7DCBC09-5FA9-4DE0-067B-AE3AE1423D5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de-DE"/>
              <a:t>Mastertitelformat bearbeiten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ED4C22DE-E38B-3479-6956-A99AE56BFE6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Textplatzhalter 3">
            <a:extLst>
              <a:ext uri="{FF2B5EF4-FFF2-40B4-BE49-F238E27FC236}">
                <a16:creationId xmlns:a16="http://schemas.microsoft.com/office/drawing/2014/main" id="{94006490-8C94-6150-E1C9-2FC223445B1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5" name="Datumsplatzhalter 4">
            <a:extLst>
              <a:ext uri="{FF2B5EF4-FFF2-40B4-BE49-F238E27FC236}">
                <a16:creationId xmlns:a16="http://schemas.microsoft.com/office/drawing/2014/main" id="{27F0A9F0-4F41-C4EF-EA08-62602073048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F961D1-B486-468F-9A13-8A44DD2D3BFC}" type="datetimeFigureOut">
              <a:rPr lang="de-DE" smtClean="0"/>
              <a:t>02.11.2026</a:t>
            </a:fld>
            <a:endParaRPr lang="de-DE"/>
          </a:p>
        </p:txBody>
      </p:sp>
      <p:sp>
        <p:nvSpPr>
          <p:cNvPr id="6" name="Fußzeilenplatzhalter 5">
            <a:extLst>
              <a:ext uri="{FF2B5EF4-FFF2-40B4-BE49-F238E27FC236}">
                <a16:creationId xmlns:a16="http://schemas.microsoft.com/office/drawing/2014/main" id="{A0CC25F2-0A68-7663-A1E1-71CF305822D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Foliennummernplatzhalter 6">
            <a:extLst>
              <a:ext uri="{FF2B5EF4-FFF2-40B4-BE49-F238E27FC236}">
                <a16:creationId xmlns:a16="http://schemas.microsoft.com/office/drawing/2014/main" id="{BDF34ECD-10BB-CA55-71AE-AB59E99591A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A02F30-1AD2-4BC3-B68E-0E96CCAEDA8A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318629616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C0C6836B-5E3D-A26A-BAB4-A8DCAC7372F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de-DE"/>
              <a:t>Mastertitelformat bearbeiten</a:t>
            </a:r>
          </a:p>
        </p:txBody>
      </p:sp>
      <p:sp>
        <p:nvSpPr>
          <p:cNvPr id="3" name="Bildplatzhalter 2">
            <a:extLst>
              <a:ext uri="{FF2B5EF4-FFF2-40B4-BE49-F238E27FC236}">
                <a16:creationId xmlns:a16="http://schemas.microsoft.com/office/drawing/2014/main" id="{458476DA-B09D-9132-391A-A7FCCFCCB19D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de-DE"/>
          </a:p>
        </p:txBody>
      </p:sp>
      <p:sp>
        <p:nvSpPr>
          <p:cNvPr id="4" name="Textplatzhalter 3">
            <a:extLst>
              <a:ext uri="{FF2B5EF4-FFF2-40B4-BE49-F238E27FC236}">
                <a16:creationId xmlns:a16="http://schemas.microsoft.com/office/drawing/2014/main" id="{C925F145-8148-698C-CE2D-8BABA5C1F00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5" name="Datumsplatzhalter 4">
            <a:extLst>
              <a:ext uri="{FF2B5EF4-FFF2-40B4-BE49-F238E27FC236}">
                <a16:creationId xmlns:a16="http://schemas.microsoft.com/office/drawing/2014/main" id="{CA771732-7C3B-0C6A-7F9C-C41D33315C9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F961D1-B486-468F-9A13-8A44DD2D3BFC}" type="datetimeFigureOut">
              <a:rPr lang="de-DE" smtClean="0"/>
              <a:t>02.11.2026</a:t>
            </a:fld>
            <a:endParaRPr lang="de-DE"/>
          </a:p>
        </p:txBody>
      </p:sp>
      <p:sp>
        <p:nvSpPr>
          <p:cNvPr id="6" name="Fußzeilenplatzhalter 5">
            <a:extLst>
              <a:ext uri="{FF2B5EF4-FFF2-40B4-BE49-F238E27FC236}">
                <a16:creationId xmlns:a16="http://schemas.microsoft.com/office/drawing/2014/main" id="{E1FA5F52-DF3A-A5A7-4381-A4220380E95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Foliennummernplatzhalter 6">
            <a:extLst>
              <a:ext uri="{FF2B5EF4-FFF2-40B4-BE49-F238E27FC236}">
                <a16:creationId xmlns:a16="http://schemas.microsoft.com/office/drawing/2014/main" id="{6BB21D34-2556-F36C-C4D5-54F0E586F30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A02F30-1AD2-4BC3-B68E-0E96CCAEDA8A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470793698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854626B3-2C30-0167-1F1E-8A3DDC3B26E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Vertikaler Textplatzhalter 2">
            <a:extLst>
              <a:ext uri="{FF2B5EF4-FFF2-40B4-BE49-F238E27FC236}">
                <a16:creationId xmlns:a16="http://schemas.microsoft.com/office/drawing/2014/main" id="{46D4D1E0-AF49-6AC8-0C43-2DD0784D2D2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CEB9873E-3EE5-02D1-3EDC-B55C2A284D9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F961D1-B486-468F-9A13-8A44DD2D3BFC}" type="datetimeFigureOut">
              <a:rPr lang="de-DE" smtClean="0"/>
              <a:t>02.11.2026</a:t>
            </a:fld>
            <a:endParaRPr lang="de-DE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1DAB8004-A3A4-D9CD-DBE0-EEFB2E9052F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74D16099-46CE-C095-C4E4-4C459D8AA73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A02F30-1AD2-4BC3-B68E-0E96CCAEDA8A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676607199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>
            <a:extLst>
              <a:ext uri="{FF2B5EF4-FFF2-40B4-BE49-F238E27FC236}">
                <a16:creationId xmlns:a16="http://schemas.microsoft.com/office/drawing/2014/main" id="{B34D8242-C468-2D17-E815-50E751855C92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Vertikaler Textplatzhalter 2">
            <a:extLst>
              <a:ext uri="{FF2B5EF4-FFF2-40B4-BE49-F238E27FC236}">
                <a16:creationId xmlns:a16="http://schemas.microsoft.com/office/drawing/2014/main" id="{618551F2-28D5-E242-253E-784C628B1FA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5122D08C-3DF5-A519-9389-3DA6FF19192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F961D1-B486-468F-9A13-8A44DD2D3BFC}" type="datetimeFigureOut">
              <a:rPr lang="de-DE" smtClean="0"/>
              <a:t>02.11.2026</a:t>
            </a:fld>
            <a:endParaRPr lang="de-DE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E702F27E-07AF-C944-C579-71D9BEC9533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71A03AB9-EC29-691F-CF66-1FB800FECAC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A02F30-1AD2-4BC3-B68E-0E96CCAEDA8A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36114643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slideLayout" Target="../slideLayouts/slideLayout26.xml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slideLayout" Target="../slideLayouts/slideLayout25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29" Type="http://schemas.openxmlformats.org/officeDocument/2006/relationships/slideLayout" Target="../slideLayouts/slideLayout29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28" Type="http://schemas.openxmlformats.org/officeDocument/2006/relationships/slideLayout" Target="../slideLayouts/slideLayout28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Relationship Id="rId27" Type="http://schemas.openxmlformats.org/officeDocument/2006/relationships/slideLayout" Target="../slideLayouts/slideLayout27.xml"/><Relationship Id="rId30" Type="http://schemas.openxmlformats.org/officeDocument/2006/relationships/theme" Target="../theme/theme1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7.xml"/><Relationship Id="rId3" Type="http://schemas.openxmlformats.org/officeDocument/2006/relationships/slideLayout" Target="../slideLayouts/slideLayout32.xml"/><Relationship Id="rId7" Type="http://schemas.openxmlformats.org/officeDocument/2006/relationships/slideLayout" Target="../slideLayouts/slideLayout36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31.xml"/><Relationship Id="rId1" Type="http://schemas.openxmlformats.org/officeDocument/2006/relationships/slideLayout" Target="../slideLayouts/slideLayout30.xml"/><Relationship Id="rId6" Type="http://schemas.openxmlformats.org/officeDocument/2006/relationships/slideLayout" Target="../slideLayouts/slideLayout35.xml"/><Relationship Id="rId11" Type="http://schemas.openxmlformats.org/officeDocument/2006/relationships/slideLayout" Target="../slideLayouts/slideLayout40.xml"/><Relationship Id="rId5" Type="http://schemas.openxmlformats.org/officeDocument/2006/relationships/slideLayout" Target="../slideLayouts/slideLayout34.xml"/><Relationship Id="rId10" Type="http://schemas.openxmlformats.org/officeDocument/2006/relationships/slideLayout" Target="../slideLayouts/slideLayout39.xml"/><Relationship Id="rId4" Type="http://schemas.openxmlformats.org/officeDocument/2006/relationships/slideLayout" Target="../slideLayouts/slideLayout33.xml"/><Relationship Id="rId9" Type="http://schemas.openxmlformats.org/officeDocument/2006/relationships/slideLayout" Target="../slideLayouts/slideLayout38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/>
              <a:t>Mastertitelformat bearbeiten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8E6884F-83BD-4A56-B830-775173B48728}" type="datetimeFigureOut">
              <a:rPr lang="de-DE" smtClean="0"/>
              <a:t>02.11.2026</a:t>
            </a:fld>
            <a:endParaRPr lang="de-DE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de-DE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C7A3402-275D-4601-B6FF-9C677203E38B}" type="slidenum">
              <a:rPr lang="de-DE" smtClean="0"/>
              <a:t>‹Nr.›</a:t>
            </a:fld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992373019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  <p:sldLayoutId id="2147483677" r:id="rId17"/>
    <p:sldLayoutId id="2147483678" r:id="rId18"/>
    <p:sldLayoutId id="2147483679" r:id="rId19"/>
    <p:sldLayoutId id="2147483680" r:id="rId20"/>
    <p:sldLayoutId id="2147483681" r:id="rId21"/>
    <p:sldLayoutId id="2147483682" r:id="rId22"/>
    <p:sldLayoutId id="2147483683" r:id="rId23"/>
    <p:sldLayoutId id="2147483684" r:id="rId24"/>
    <p:sldLayoutId id="2147483685" r:id="rId25"/>
    <p:sldLayoutId id="2147483686" r:id="rId26"/>
    <p:sldLayoutId id="2147483687" r:id="rId27"/>
    <p:sldLayoutId id="2147483688" r:id="rId28"/>
    <p:sldLayoutId id="2147483689" r:id="rId29"/>
  </p:sldLayoutIdLst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>
            <a:extLst>
              <a:ext uri="{FF2B5EF4-FFF2-40B4-BE49-F238E27FC236}">
                <a16:creationId xmlns:a16="http://schemas.microsoft.com/office/drawing/2014/main" id="{8956022E-225D-3740-E39C-3D917B6D658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Textplatzhalter 2">
            <a:extLst>
              <a:ext uri="{FF2B5EF4-FFF2-40B4-BE49-F238E27FC236}">
                <a16:creationId xmlns:a16="http://schemas.microsoft.com/office/drawing/2014/main" id="{D28038A3-FA9F-DBA0-3A65-80A42666C70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EB0DB199-7226-923A-2200-9FF9F0D6F6CD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4EF961D1-B486-468F-9A13-8A44DD2D3BFC}" type="datetimeFigureOut">
              <a:rPr lang="de-DE" smtClean="0"/>
              <a:t>02.11.2026</a:t>
            </a:fld>
            <a:endParaRPr lang="de-DE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7390335C-DC25-A8D1-52B4-6A2B6C4D04E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de-DE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993B62CB-5019-81B0-08D3-077996FC05C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3CA02F30-1AD2-4BC3-B68E-0E96CCAEDA8A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6620983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1" r:id="rId1"/>
    <p:sldLayoutId id="2147483692" r:id="rId2"/>
    <p:sldLayoutId id="2147483693" r:id="rId3"/>
    <p:sldLayoutId id="2147483694" r:id="rId4"/>
    <p:sldLayoutId id="2147483695" r:id="rId5"/>
    <p:sldLayoutId id="2147483696" r:id="rId6"/>
    <p:sldLayoutId id="2147483697" r:id="rId7"/>
    <p:sldLayoutId id="2147483698" r:id="rId8"/>
    <p:sldLayoutId id="2147483699" r:id="rId9"/>
    <p:sldLayoutId id="2147483700" r:id="rId10"/>
    <p:sldLayoutId id="214748370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.png"/><Relationship Id="rId5" Type="http://schemas.openxmlformats.org/officeDocument/2006/relationships/image" Target="../media/image7.png"/><Relationship Id="rId4" Type="http://schemas.openxmlformats.org/officeDocument/2006/relationships/image" Target="../media/image4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31.xml"/><Relationship Id="rId4" Type="http://schemas.openxmlformats.org/officeDocument/2006/relationships/image" Target="../media/image10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31.xml"/><Relationship Id="rId5" Type="http://schemas.openxmlformats.org/officeDocument/2006/relationships/image" Target="../media/image13.png"/><Relationship Id="rId4" Type="http://schemas.openxmlformats.org/officeDocument/2006/relationships/image" Target="../media/image12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5.png"/><Relationship Id="rId4" Type="http://schemas.openxmlformats.org/officeDocument/2006/relationships/image" Target="../media/image4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7.png"/><Relationship Id="rId4" Type="http://schemas.openxmlformats.org/officeDocument/2006/relationships/image" Target="../media/image4.png"/></Relationships>
</file>

<file path=ppt/slides/_rels/slide8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36.xml"/><Relationship Id="rId5" Type="http://schemas.openxmlformats.org/officeDocument/2006/relationships/image" Target="../media/image20.png"/><Relationship Id="rId4" Type="http://schemas.openxmlformats.org/officeDocument/2006/relationships/image" Target="../media/image19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36.xml"/><Relationship Id="rId5" Type="http://schemas.openxmlformats.org/officeDocument/2006/relationships/image" Target="../media/image22.png"/><Relationship Id="rId4" Type="http://schemas.openxmlformats.org/officeDocument/2006/relationships/image" Target="../media/image19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36.xml"/><Relationship Id="rId4" Type="http://schemas.openxmlformats.org/officeDocument/2006/relationships/image" Target="../media/image24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36.xml"/><Relationship Id="rId5" Type="http://schemas.openxmlformats.org/officeDocument/2006/relationships/image" Target="../media/image27.png"/><Relationship Id="rId4" Type="http://schemas.openxmlformats.org/officeDocument/2006/relationships/image" Target="../media/image26.png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jpg"/><Relationship Id="rId1" Type="http://schemas.openxmlformats.org/officeDocument/2006/relationships/slideLayout" Target="../slideLayouts/slideLayout36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36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image" Target="../media/image31.jpeg"/><Relationship Id="rId1" Type="http://schemas.openxmlformats.org/officeDocument/2006/relationships/slideLayout" Target="../slideLayouts/slideLayout36.xml"/><Relationship Id="rId4" Type="http://schemas.openxmlformats.org/officeDocument/2006/relationships/image" Target="../media/image33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34.jpg"/><Relationship Id="rId1" Type="http://schemas.openxmlformats.org/officeDocument/2006/relationships/slideLayout" Target="../slideLayouts/slideLayout36.xml"/><Relationship Id="rId4" Type="http://schemas.openxmlformats.org/officeDocument/2006/relationships/image" Target="../media/image35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hyperlink" Target="https://fuer2027.de/" TargetMode="External"/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36.xml"/><Relationship Id="rId4" Type="http://schemas.openxmlformats.org/officeDocument/2006/relationships/image" Target="../media/image37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2" Type="http://schemas.openxmlformats.org/officeDocument/2006/relationships/image" Target="../media/image38.jpeg"/><Relationship Id="rId1" Type="http://schemas.openxmlformats.org/officeDocument/2006/relationships/slideLayout" Target="../slideLayouts/slideLayout36.xml"/><Relationship Id="rId4" Type="http://schemas.openxmlformats.org/officeDocument/2006/relationships/image" Target="../media/image19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36.xml"/><Relationship Id="rId6" Type="http://schemas.microsoft.com/office/2007/relationships/hdphoto" Target="../media/hdphoto2.wdp"/><Relationship Id="rId5" Type="http://schemas.openxmlformats.org/officeDocument/2006/relationships/image" Target="../media/image42.png"/><Relationship Id="rId4" Type="http://schemas.openxmlformats.org/officeDocument/2006/relationships/image" Target="../media/image41.png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3.png"/><Relationship Id="rId1" Type="http://schemas.openxmlformats.org/officeDocument/2006/relationships/slideLayout" Target="../slideLayouts/slideLayout36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4.png"/><Relationship Id="rId1" Type="http://schemas.openxmlformats.org/officeDocument/2006/relationships/slideLayout" Target="../slideLayouts/slideLayout3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Grafik 4">
            <a:extLst>
              <a:ext uri="{FF2B5EF4-FFF2-40B4-BE49-F238E27FC236}">
                <a16:creationId xmlns:a16="http://schemas.microsoft.com/office/drawing/2014/main" id="{54564F81-3E1A-8189-66C7-61F933DF4C8B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697" t="29523" r="31279" b="10880"/>
          <a:stretch/>
        </p:blipFill>
        <p:spPr>
          <a:xfrm>
            <a:off x="-7088" y="352540"/>
            <a:ext cx="12192000" cy="5607870"/>
          </a:xfrm>
          <a:prstGeom prst="rect">
            <a:avLst/>
          </a:prstGeom>
        </p:spPr>
      </p:pic>
      <p:sp>
        <p:nvSpPr>
          <p:cNvPr id="8" name="Rechteck">
            <a:extLst>
              <a:ext uri="{FF2B5EF4-FFF2-40B4-BE49-F238E27FC236}">
                <a16:creationId xmlns:a16="http://schemas.microsoft.com/office/drawing/2014/main" id="{CB11F15C-8597-6889-EE3B-CEDD7D608FD7}"/>
              </a:ext>
            </a:extLst>
          </p:cNvPr>
          <p:cNvSpPr/>
          <p:nvPr/>
        </p:nvSpPr>
        <p:spPr>
          <a:xfrm>
            <a:off x="7088" y="5837274"/>
            <a:ext cx="12115800" cy="765545"/>
          </a:xfrm>
          <a:prstGeom prst="rect">
            <a:avLst/>
          </a:prstGeom>
          <a:noFill/>
          <a:ln w="12700">
            <a:miter lim="400000"/>
          </a:ln>
        </p:spPr>
        <p:txBody>
          <a:bodyPr lIns="252000" tIns="252000" rIns="252000" bIns="45720" anchor="t" anchorCtr="0"/>
          <a:lstStyle/>
          <a:p>
            <a:pPr marL="0" marR="0" lvl="0" indent="0" algn="ctr" defTabSz="1219170" rtl="0" eaLnBrk="1" fontAlgn="auto" latinLnBrk="0" hangingPunct="1"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de-DE" sz="3600" dirty="0">
                <a:solidFill>
                  <a:prstClr val="white"/>
                </a:solidFill>
                <a:latin typeface="Calibri" panose="020F0502020204030204"/>
                <a:cs typeface="Arial" panose="020B0604020202020204" pitchFamily="34" charset="0"/>
              </a:rPr>
              <a:t>mitnehmen, durchblättern, anmelden, weitergeben, einladen</a:t>
            </a:r>
          </a:p>
        </p:txBody>
      </p:sp>
      <p:pic>
        <p:nvPicPr>
          <p:cNvPr id="6" name="Grafik 5">
            <a:extLst>
              <a:ext uri="{FF2B5EF4-FFF2-40B4-BE49-F238E27FC236}">
                <a16:creationId xmlns:a16="http://schemas.microsoft.com/office/drawing/2014/main" id="{EC32FB24-BDEA-7E8D-7C91-3CF2097A5BE3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63986" y="3215853"/>
            <a:ext cx="2323213" cy="2323213"/>
          </a:xfrm>
          <a:prstGeom prst="roundRect">
            <a:avLst>
              <a:gd name="adj" fmla="val 4798"/>
            </a:avLst>
          </a:prstGeom>
        </p:spPr>
      </p:pic>
      <p:sp>
        <p:nvSpPr>
          <p:cNvPr id="9" name="Textfeld 8">
            <a:extLst>
              <a:ext uri="{FF2B5EF4-FFF2-40B4-BE49-F238E27FC236}">
                <a16:creationId xmlns:a16="http://schemas.microsoft.com/office/drawing/2014/main" id="{602107C0-D853-4887-DAF1-86E286D9E831}"/>
              </a:ext>
            </a:extLst>
          </p:cNvPr>
          <p:cNvSpPr txBox="1"/>
          <p:nvPr/>
        </p:nvSpPr>
        <p:spPr>
          <a:xfrm>
            <a:off x="9596326" y="5496784"/>
            <a:ext cx="2258531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de-DE" sz="2800" dirty="0">
                <a:solidFill>
                  <a:srgbClr val="283D32"/>
                </a:solidFill>
              </a:rPr>
              <a:t>Downloadlink</a:t>
            </a:r>
          </a:p>
        </p:txBody>
      </p:sp>
    </p:spTree>
    <p:extLst>
      <p:ext uri="{BB962C8B-B14F-4D97-AF65-F5344CB8AC3E}">
        <p14:creationId xmlns:p14="http://schemas.microsoft.com/office/powerpoint/2010/main" val="15160695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 advTm="7000">
        <p:fade/>
      </p:transition>
    </mc:Choice>
    <mc:Fallback xmlns="">
      <p:transition spd="med" advClick="0" advTm="7000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Grafik 9">
            <a:extLst>
              <a:ext uri="{FF2B5EF4-FFF2-40B4-BE49-F238E27FC236}">
                <a16:creationId xmlns:a16="http://schemas.microsoft.com/office/drawing/2014/main" id="{395B2ED2-3D19-501A-F3AC-C77CCCBD45A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5625"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Grafik 2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1675" y="243097"/>
            <a:ext cx="675665" cy="752319"/>
          </a:xfrm>
          <a:prstGeom prst="rect">
            <a:avLst/>
          </a:prstGeom>
        </p:spPr>
      </p:pic>
      <p:sp>
        <p:nvSpPr>
          <p:cNvPr id="5" name="Textfeld 4">
            <a:extLst>
              <a:ext uri="{FF2B5EF4-FFF2-40B4-BE49-F238E27FC236}">
                <a16:creationId xmlns:a16="http://schemas.microsoft.com/office/drawing/2014/main" id="{62D02CC7-A652-E7BC-F036-EA0D7C88628E}"/>
              </a:ext>
            </a:extLst>
          </p:cNvPr>
          <p:cNvSpPr txBox="1"/>
          <p:nvPr/>
        </p:nvSpPr>
        <p:spPr>
          <a:xfrm>
            <a:off x="-1" y="135367"/>
            <a:ext cx="11930325" cy="144655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1219170" rtl="0" eaLnBrk="1" fontAlgn="auto" latinLnBrk="0" hangingPunct="1"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-DE" sz="4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Skifreizeit </a:t>
            </a:r>
            <a:r>
              <a:rPr kumimoji="0" lang="de-DE" sz="280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für alle Generationen</a:t>
            </a:r>
            <a:endParaRPr kumimoji="0" lang="de-DE" sz="480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ctr" defTabSz="1219170" rtl="0" eaLnBrk="1" fontAlgn="auto" latinLnBrk="0" hangingPunct="1"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de-DE" sz="4000" dirty="0">
                <a:solidFill>
                  <a:prstClr val="white"/>
                </a:solidFill>
                <a:latin typeface="Calibri" panose="020F0502020204030204"/>
              </a:rPr>
              <a:t>31.1.-7.2.</a:t>
            </a:r>
            <a:r>
              <a:rPr lang="de-DE" sz="4000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de-DE" sz="40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│</a:t>
            </a:r>
            <a:r>
              <a:rPr lang="de-DE" sz="4000" dirty="0">
                <a:solidFill>
                  <a:prstClr val="white"/>
                </a:solidFill>
                <a:latin typeface="Calibri" panose="020F0502020204030204"/>
              </a:rPr>
              <a:t> Südtirol</a:t>
            </a:r>
            <a:r>
              <a:rPr kumimoji="0" lang="de-DE" sz="40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</a:p>
        </p:txBody>
      </p:sp>
      <p:pic>
        <p:nvPicPr>
          <p:cNvPr id="12" name="Grafik 11">
            <a:extLst>
              <a:ext uri="{FF2B5EF4-FFF2-40B4-BE49-F238E27FC236}">
                <a16:creationId xmlns:a16="http://schemas.microsoft.com/office/drawing/2014/main" id="{DC3D569A-2470-DBB2-BA05-22F3F720CAAC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93732" y="4454046"/>
            <a:ext cx="2142857" cy="2142857"/>
          </a:xfrm>
          <a:prstGeom prst="roundRect">
            <a:avLst>
              <a:gd name="adj" fmla="val 9720"/>
            </a:avLst>
          </a:prstGeom>
        </p:spPr>
      </p:pic>
    </p:spTree>
    <p:extLst>
      <p:ext uri="{BB962C8B-B14F-4D97-AF65-F5344CB8AC3E}">
        <p14:creationId xmlns:p14="http://schemas.microsoft.com/office/powerpoint/2010/main" val="9773669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 advTm="7000">
        <p:fade/>
      </p:transition>
    </mc:Choice>
    <mc:Fallback xmlns="">
      <p:transition spd="med" advClick="0" advTm="7000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Grafik 11">
            <a:extLst>
              <a:ext uri="{FF2B5EF4-FFF2-40B4-BE49-F238E27FC236}">
                <a16:creationId xmlns:a16="http://schemas.microsoft.com/office/drawing/2014/main" id="{67886226-88D0-CD0B-E82E-8EE6D2D153E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0" t="-1" r="-100" b="-564"/>
          <a:stretch/>
        </p:blipFill>
        <p:spPr>
          <a:xfrm>
            <a:off x="-24375" y="-38590"/>
            <a:ext cx="12216374" cy="6910378"/>
          </a:xfrm>
          <a:prstGeom prst="rect">
            <a:avLst/>
          </a:prstGeom>
        </p:spPr>
      </p:pic>
      <p:sp>
        <p:nvSpPr>
          <p:cNvPr id="13" name="Rechteck">
            <a:extLst>
              <a:ext uri="{FF2B5EF4-FFF2-40B4-BE49-F238E27FC236}">
                <a16:creationId xmlns:a16="http://schemas.microsoft.com/office/drawing/2014/main" id="{746EFF3F-AE7C-238D-C0DB-E626827D4D36}"/>
              </a:ext>
            </a:extLst>
          </p:cNvPr>
          <p:cNvSpPr/>
          <p:nvPr/>
        </p:nvSpPr>
        <p:spPr>
          <a:xfrm flipV="1">
            <a:off x="-24374" y="-38590"/>
            <a:ext cx="12216374" cy="2016245"/>
          </a:xfrm>
          <a:prstGeom prst="rect">
            <a:avLst/>
          </a:prstGeom>
          <a:gradFill>
            <a:gsLst>
              <a:gs pos="0">
                <a:srgbClr val="000000">
                  <a:alpha val="0"/>
                </a:srgbClr>
              </a:gs>
              <a:gs pos="100000">
                <a:srgbClr val="000000">
                  <a:alpha val="65869"/>
                </a:srgbClr>
              </a:gs>
            </a:gsLst>
            <a:lin ang="5400000"/>
          </a:gradFill>
          <a:ln w="12700">
            <a:miter lim="400000"/>
          </a:ln>
        </p:spPr>
        <p:txBody>
          <a:bodyPr lIns="60959" rIns="60959" anchor="ctr"/>
          <a:lstStyle/>
          <a:p>
            <a:pPr marL="0" marR="0" lvl="0" indent="0" algn="l" defTabSz="9144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>
                <a:solidFill>
                  <a:srgbClr val="FFFFFF"/>
                </a:solidFill>
              </a:defRPr>
            </a:pPr>
            <a:endParaRPr kumimoji="0" sz="24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/>
              <a:ea typeface="+mn-ea"/>
              <a:cs typeface="Calibri"/>
              <a:sym typeface="Calibri"/>
            </a:endParaRPr>
          </a:p>
        </p:txBody>
      </p:sp>
      <p:pic>
        <p:nvPicPr>
          <p:cNvPr id="3" name="Grafik 2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9613" y="243098"/>
            <a:ext cx="675665" cy="752319"/>
          </a:xfrm>
          <a:prstGeom prst="rect">
            <a:avLst/>
          </a:prstGeom>
        </p:spPr>
      </p:pic>
      <p:sp>
        <p:nvSpPr>
          <p:cNvPr id="5" name="Textfeld 4">
            <a:extLst>
              <a:ext uri="{FF2B5EF4-FFF2-40B4-BE49-F238E27FC236}">
                <a16:creationId xmlns:a16="http://schemas.microsoft.com/office/drawing/2014/main" id="{62D02CC7-A652-E7BC-F036-EA0D7C88628E}"/>
              </a:ext>
            </a:extLst>
          </p:cNvPr>
          <p:cNvSpPr txBox="1"/>
          <p:nvPr/>
        </p:nvSpPr>
        <p:spPr>
          <a:xfrm>
            <a:off x="-36564" y="-38590"/>
            <a:ext cx="12252939" cy="15696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1219170" rtl="0" eaLnBrk="1" fontAlgn="auto" latinLnBrk="0" hangingPunct="1"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-DE" sz="4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   </a:t>
            </a:r>
            <a:r>
              <a:rPr lang="de-DE" sz="4800" b="1" dirty="0" err="1">
                <a:solidFill>
                  <a:prstClr val="white"/>
                </a:solidFill>
                <a:latin typeface="Calibri" panose="020F0502020204030204"/>
              </a:rPr>
              <a:t>Mentoringtag</a:t>
            </a:r>
            <a:r>
              <a:rPr kumimoji="0" lang="de-DE" sz="4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lang="de-DE" sz="4800" dirty="0">
                <a:solidFill>
                  <a:prstClr val="white"/>
                </a:solidFill>
                <a:latin typeface="Calibri" panose="020F0502020204030204"/>
              </a:rPr>
              <a:t>für Wegbegleiter</a:t>
            </a:r>
          </a:p>
          <a:p>
            <a:pPr marL="0" marR="0" lvl="0" indent="0" algn="ctr" defTabSz="1219170" rtl="0" eaLnBrk="1" fontAlgn="auto" latinLnBrk="0" hangingPunct="1"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-DE" sz="480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       13.2. </a:t>
            </a:r>
            <a:r>
              <a:rPr lang="de-DE" sz="48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│ </a:t>
            </a:r>
            <a:r>
              <a:rPr kumimoji="0" lang="de-DE" sz="480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Bibelheim Neustadt </a:t>
            </a:r>
            <a:r>
              <a:rPr kumimoji="0" lang="de-DE" sz="4800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a.R</a:t>
            </a:r>
            <a:r>
              <a:rPr kumimoji="0" lang="de-DE" sz="480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.</a:t>
            </a:r>
          </a:p>
        </p:txBody>
      </p:sp>
      <p:pic>
        <p:nvPicPr>
          <p:cNvPr id="4" name="Grafik 3">
            <a:extLst>
              <a:ext uri="{FF2B5EF4-FFF2-40B4-BE49-F238E27FC236}">
                <a16:creationId xmlns:a16="http://schemas.microsoft.com/office/drawing/2014/main" id="{90FA8F19-6400-3F54-74A2-96EA1FA8926B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24571" y="4487872"/>
            <a:ext cx="2142857" cy="2142857"/>
          </a:xfrm>
          <a:prstGeom prst="roundRect">
            <a:avLst>
              <a:gd name="adj" fmla="val 10713"/>
            </a:avLst>
          </a:prstGeom>
        </p:spPr>
      </p:pic>
      <p:pic>
        <p:nvPicPr>
          <p:cNvPr id="14" name="Grafik 13">
            <a:extLst>
              <a:ext uri="{FF2B5EF4-FFF2-40B4-BE49-F238E27FC236}">
                <a16:creationId xmlns:a16="http://schemas.microsoft.com/office/drawing/2014/main" id="{F656E003-ED3E-E925-10C5-27E8CB31A270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72098"/>
          <a:stretch/>
        </p:blipFill>
        <p:spPr>
          <a:xfrm>
            <a:off x="-36563" y="121549"/>
            <a:ext cx="1006176" cy="9954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4066593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 advTm="7000">
        <p:fade/>
      </p:transition>
    </mc:Choice>
    <mc:Fallback xmlns="">
      <p:transition spd="med" advClick="0" advTm="7000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Grafik 2">
            <a:extLst>
              <a:ext uri="{FF2B5EF4-FFF2-40B4-BE49-F238E27FC236}">
                <a16:creationId xmlns:a16="http://schemas.microsoft.com/office/drawing/2014/main" id="{A391A2FE-AF11-B05A-0515-A08FA264990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15960" y="0"/>
            <a:ext cx="12207960" cy="6857999"/>
          </a:xfrm>
          <a:prstGeom prst="rect">
            <a:avLst/>
          </a:prstGeom>
        </p:spPr>
      </p:pic>
      <p:sp>
        <p:nvSpPr>
          <p:cNvPr id="5" name="Rechteck 4">
            <a:extLst>
              <a:ext uri="{FF2B5EF4-FFF2-40B4-BE49-F238E27FC236}">
                <a16:creationId xmlns:a16="http://schemas.microsoft.com/office/drawing/2014/main" id="{D5EC3AD2-FE9B-FA57-9630-15B03265B17A}"/>
              </a:ext>
            </a:extLst>
          </p:cNvPr>
          <p:cNvSpPr/>
          <p:nvPr/>
        </p:nvSpPr>
        <p:spPr>
          <a:xfrm>
            <a:off x="249676" y="5475701"/>
            <a:ext cx="4045877" cy="1286540"/>
          </a:xfrm>
          <a:prstGeom prst="rect">
            <a:avLst/>
          </a:prstGeom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de-DE" sz="3200" dirty="0">
                <a:solidFill>
                  <a:srgbClr val="593B70"/>
                </a:solidFill>
                <a:latin typeface="Montserrat Bold" panose="00000800000000000000" pitchFamily="2" charset="0"/>
              </a:rPr>
              <a:t>20.-22.11.2026</a:t>
            </a:r>
          </a:p>
          <a:p>
            <a:pPr algn="ctr"/>
            <a:r>
              <a:rPr lang="de-DE" sz="3200" dirty="0">
                <a:solidFill>
                  <a:srgbClr val="593B70"/>
                </a:solidFill>
                <a:latin typeface="Montserrat Bold" panose="00000800000000000000" pitchFamily="2" charset="0"/>
              </a:rPr>
              <a:t> in Kassel</a:t>
            </a:r>
          </a:p>
        </p:txBody>
      </p:sp>
      <p:sp>
        <p:nvSpPr>
          <p:cNvPr id="6" name="Rechteck 5">
            <a:extLst>
              <a:ext uri="{FF2B5EF4-FFF2-40B4-BE49-F238E27FC236}">
                <a16:creationId xmlns:a16="http://schemas.microsoft.com/office/drawing/2014/main" id="{8B312E13-3482-A38E-386C-650350E2865D}"/>
              </a:ext>
            </a:extLst>
          </p:cNvPr>
          <p:cNvSpPr/>
          <p:nvPr/>
        </p:nvSpPr>
        <p:spPr>
          <a:xfrm>
            <a:off x="5108391" y="5695617"/>
            <a:ext cx="6177515" cy="1162382"/>
          </a:xfrm>
          <a:prstGeom prst="rect">
            <a:avLst/>
          </a:prstGeom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de-DE" sz="3200" dirty="0">
              <a:solidFill>
                <a:srgbClr val="593B70"/>
              </a:solidFill>
              <a:latin typeface="Montserrat Bold" panose="00000800000000000000" pitchFamily="2" charset="0"/>
            </a:endParaRPr>
          </a:p>
        </p:txBody>
      </p:sp>
      <p:pic>
        <p:nvPicPr>
          <p:cNvPr id="1026" name="Picture 2">
            <a:extLst>
              <a:ext uri="{FF2B5EF4-FFF2-40B4-BE49-F238E27FC236}">
                <a16:creationId xmlns:a16="http://schemas.microsoft.com/office/drawing/2014/main" id="{05821497-8A5E-9CC8-E935-3713CFBC92D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75835" y="4466727"/>
            <a:ext cx="1540668" cy="154066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011315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 advTm="7000">
        <p:fade/>
      </p:transition>
    </mc:Choice>
    <mc:Fallback xmlns="">
      <p:transition spd="med" advClick="0" advTm="7000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Grafik 4">
            <a:extLst>
              <a:ext uri="{FF2B5EF4-FFF2-40B4-BE49-F238E27FC236}">
                <a16:creationId xmlns:a16="http://schemas.microsoft.com/office/drawing/2014/main" id="{6E6D041D-2AA2-5253-6258-D0AE7DD9E26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5289570"/>
          </a:xfrm>
          <a:prstGeom prst="rect">
            <a:avLst/>
          </a:prstGeom>
        </p:spPr>
      </p:pic>
      <p:pic>
        <p:nvPicPr>
          <p:cNvPr id="7" name="Grafik 6">
            <a:extLst>
              <a:ext uri="{FF2B5EF4-FFF2-40B4-BE49-F238E27FC236}">
                <a16:creationId xmlns:a16="http://schemas.microsoft.com/office/drawing/2014/main" id="{B941C1D0-9052-1C43-5271-CFBEF45CFE5E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1139907">
            <a:off x="6847367" y="3551273"/>
            <a:ext cx="4832498" cy="3221665"/>
          </a:xfrm>
          <a:prstGeom prst="rect">
            <a:avLst/>
          </a:prstGeom>
        </p:spPr>
      </p:pic>
      <p:pic>
        <p:nvPicPr>
          <p:cNvPr id="8" name="Grafik 7">
            <a:extLst>
              <a:ext uri="{FF2B5EF4-FFF2-40B4-BE49-F238E27FC236}">
                <a16:creationId xmlns:a16="http://schemas.microsoft.com/office/drawing/2014/main" id="{0BE8F67D-8E12-19B4-C281-896FB84880A9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 l="54778" t="60226" r="95" b="5427"/>
          <a:stretch/>
        </p:blipFill>
        <p:spPr>
          <a:xfrm>
            <a:off x="318798" y="5289570"/>
            <a:ext cx="3472506" cy="1489868"/>
          </a:xfrm>
          <a:prstGeom prst="rect">
            <a:avLst/>
          </a:prstGeom>
        </p:spPr>
      </p:pic>
      <p:sp>
        <p:nvSpPr>
          <p:cNvPr id="2" name="Rechteck 1">
            <a:extLst>
              <a:ext uri="{FF2B5EF4-FFF2-40B4-BE49-F238E27FC236}">
                <a16:creationId xmlns:a16="http://schemas.microsoft.com/office/drawing/2014/main" id="{4C7D9C0F-10F0-EF75-1240-8474ECF0812A}"/>
              </a:ext>
            </a:extLst>
          </p:cNvPr>
          <p:cNvSpPr/>
          <p:nvPr/>
        </p:nvSpPr>
        <p:spPr>
          <a:xfrm>
            <a:off x="0" y="2418907"/>
            <a:ext cx="5665381" cy="2020186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4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22.-24.01.2027</a:t>
            </a:r>
          </a:p>
          <a:p>
            <a:pPr algn="ctr"/>
            <a:r>
              <a:rPr lang="de-DE" sz="3600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in Saalfeld, Jena, Naumburg</a:t>
            </a:r>
            <a:endParaRPr lang="de-DE" sz="2400" dirty="0">
              <a:solidFill>
                <a:schemeClr val="bg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99542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 advTm="7000">
        <p:fade/>
      </p:transition>
    </mc:Choice>
    <mc:Fallback xmlns="">
      <p:transition spd="med" advClick="0" advTm="7000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Grafik 8">
            <a:extLst>
              <a:ext uri="{FF2B5EF4-FFF2-40B4-BE49-F238E27FC236}">
                <a16:creationId xmlns:a16="http://schemas.microsoft.com/office/drawing/2014/main" id="{DBA9DEAA-6576-DF9E-1F76-41C3219FA49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206" b="516"/>
          <a:stretch/>
        </p:blipFill>
        <p:spPr>
          <a:xfrm>
            <a:off x="-1" y="0"/>
            <a:ext cx="12222657" cy="6853956"/>
          </a:xfrm>
          <a:prstGeom prst="rect">
            <a:avLst/>
          </a:prstGeom>
        </p:spPr>
      </p:pic>
      <p:pic>
        <p:nvPicPr>
          <p:cNvPr id="3" name="Grafik 2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1675" y="243097"/>
            <a:ext cx="675665" cy="752319"/>
          </a:xfrm>
          <a:prstGeom prst="rect">
            <a:avLst/>
          </a:prstGeom>
        </p:spPr>
      </p:pic>
      <p:sp>
        <p:nvSpPr>
          <p:cNvPr id="5" name="Textfeld 4">
            <a:extLst>
              <a:ext uri="{FF2B5EF4-FFF2-40B4-BE49-F238E27FC236}">
                <a16:creationId xmlns:a16="http://schemas.microsoft.com/office/drawing/2014/main" id="{62D02CC7-A652-E7BC-F036-EA0D7C88628E}"/>
              </a:ext>
            </a:extLst>
          </p:cNvPr>
          <p:cNvSpPr txBox="1"/>
          <p:nvPr/>
        </p:nvSpPr>
        <p:spPr>
          <a:xfrm>
            <a:off x="-1" y="135367"/>
            <a:ext cx="12089219" cy="15696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1219170" rtl="0" eaLnBrk="1" fontAlgn="auto" latinLnBrk="0" hangingPunct="1"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-DE" sz="4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   Tischtennisturnier </a:t>
            </a:r>
            <a:r>
              <a:rPr kumimoji="0" lang="de-DE" sz="480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mit</a:t>
            </a:r>
            <a:r>
              <a:rPr kumimoji="0" lang="de-DE" sz="4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de-DE" sz="4800" b="1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Jugendkrei</a:t>
            </a:r>
            <a:r>
              <a:rPr lang="de-DE" sz="4800" b="1" dirty="0">
                <a:solidFill>
                  <a:prstClr val="white"/>
                </a:solidFill>
                <a:latin typeface="Calibri" panose="020F0502020204030204"/>
              </a:rPr>
              <a:t>s XXL</a:t>
            </a:r>
            <a:endParaRPr lang="de-DE" sz="4800" dirty="0">
              <a:solidFill>
                <a:prstClr val="white"/>
              </a:solidFill>
              <a:latin typeface="Calibri" panose="020F0502020204030204"/>
            </a:endParaRPr>
          </a:p>
          <a:p>
            <a:pPr marL="0" marR="0" lvl="0" indent="0" algn="ctr" defTabSz="1219170" rtl="0" eaLnBrk="1" fontAlgn="auto" latinLnBrk="0" hangingPunct="1"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-DE" sz="480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       20.02. </a:t>
            </a:r>
            <a:r>
              <a:rPr lang="de-DE" sz="48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│</a:t>
            </a:r>
            <a:r>
              <a:rPr kumimoji="0" lang="de-DE" sz="480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 Freyburg   </a:t>
            </a:r>
          </a:p>
        </p:txBody>
      </p:sp>
      <p:pic>
        <p:nvPicPr>
          <p:cNvPr id="6" name="Grafik 5">
            <a:extLst>
              <a:ext uri="{FF2B5EF4-FFF2-40B4-BE49-F238E27FC236}">
                <a16:creationId xmlns:a16="http://schemas.microsoft.com/office/drawing/2014/main" id="{34CFA394-B54D-EB81-8616-85B8DFABAA25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68470" y="4465476"/>
            <a:ext cx="2142857" cy="2142857"/>
          </a:xfrm>
          <a:prstGeom prst="roundRect">
            <a:avLst>
              <a:gd name="adj" fmla="val 5255"/>
            </a:avLst>
          </a:prstGeom>
        </p:spPr>
      </p:pic>
    </p:spTree>
    <p:extLst>
      <p:ext uri="{BB962C8B-B14F-4D97-AF65-F5344CB8AC3E}">
        <p14:creationId xmlns:p14="http://schemas.microsoft.com/office/powerpoint/2010/main" val="40973251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 advTm="7000">
        <p:fade/>
      </p:transition>
    </mc:Choice>
    <mc:Fallback xmlns="">
      <p:transition spd="med" advClick="0" advTm="7000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Grafik 5">
            <a:extLst>
              <a:ext uri="{FF2B5EF4-FFF2-40B4-BE49-F238E27FC236}">
                <a16:creationId xmlns:a16="http://schemas.microsoft.com/office/drawing/2014/main" id="{F56C5D09-4460-3411-FDA7-C13C0C24EC4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5404" b="-1"/>
          <a:stretch/>
        </p:blipFill>
        <p:spPr>
          <a:xfrm>
            <a:off x="-36563" y="-38590"/>
            <a:ext cx="12228564" cy="6896591"/>
          </a:xfrm>
          <a:prstGeom prst="rect">
            <a:avLst/>
          </a:prstGeom>
        </p:spPr>
      </p:pic>
      <p:sp>
        <p:nvSpPr>
          <p:cNvPr id="13" name="Rechteck">
            <a:extLst>
              <a:ext uri="{FF2B5EF4-FFF2-40B4-BE49-F238E27FC236}">
                <a16:creationId xmlns:a16="http://schemas.microsoft.com/office/drawing/2014/main" id="{746EFF3F-AE7C-238D-C0DB-E626827D4D36}"/>
              </a:ext>
            </a:extLst>
          </p:cNvPr>
          <p:cNvSpPr/>
          <p:nvPr/>
        </p:nvSpPr>
        <p:spPr>
          <a:xfrm flipV="1">
            <a:off x="-24374" y="-38591"/>
            <a:ext cx="12216374" cy="2441548"/>
          </a:xfrm>
          <a:prstGeom prst="rect">
            <a:avLst/>
          </a:prstGeom>
          <a:gradFill>
            <a:gsLst>
              <a:gs pos="0">
                <a:srgbClr val="000000">
                  <a:alpha val="0"/>
                </a:srgbClr>
              </a:gs>
              <a:gs pos="100000">
                <a:srgbClr val="000000">
                  <a:alpha val="65869"/>
                </a:srgbClr>
              </a:gs>
            </a:gsLst>
            <a:lin ang="5400000"/>
          </a:gradFill>
          <a:ln w="12700">
            <a:miter lim="400000"/>
          </a:ln>
        </p:spPr>
        <p:txBody>
          <a:bodyPr lIns="60959" rIns="60959" anchor="ctr"/>
          <a:lstStyle/>
          <a:p>
            <a:pPr marL="0" marR="0" lvl="0" indent="0" algn="l" defTabSz="9144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>
                <a:solidFill>
                  <a:srgbClr val="FFFFFF"/>
                </a:solidFill>
              </a:defRPr>
            </a:pPr>
            <a:endParaRPr kumimoji="0" sz="24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/>
              <a:ea typeface="+mn-ea"/>
              <a:cs typeface="Calibri"/>
              <a:sym typeface="Calibri"/>
            </a:endParaRPr>
          </a:p>
        </p:txBody>
      </p:sp>
      <p:pic>
        <p:nvPicPr>
          <p:cNvPr id="3" name="Grafik 2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63148" y="96858"/>
            <a:ext cx="675665" cy="752319"/>
          </a:xfrm>
          <a:prstGeom prst="rect">
            <a:avLst/>
          </a:prstGeom>
        </p:spPr>
      </p:pic>
      <p:sp>
        <p:nvSpPr>
          <p:cNvPr id="5" name="Textfeld 4">
            <a:extLst>
              <a:ext uri="{FF2B5EF4-FFF2-40B4-BE49-F238E27FC236}">
                <a16:creationId xmlns:a16="http://schemas.microsoft.com/office/drawing/2014/main" id="{62D02CC7-A652-E7BC-F036-EA0D7C88628E}"/>
              </a:ext>
            </a:extLst>
          </p:cNvPr>
          <p:cNvSpPr txBox="1"/>
          <p:nvPr/>
        </p:nvSpPr>
        <p:spPr>
          <a:xfrm>
            <a:off x="-36563" y="64347"/>
            <a:ext cx="12252939" cy="15696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1219170" rtl="0" eaLnBrk="1" fontAlgn="auto" latinLnBrk="0" hangingPunct="1"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-DE" sz="4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   -</a:t>
            </a:r>
            <a:r>
              <a:rPr lang="de-DE" sz="4800" b="1" dirty="0">
                <a:solidFill>
                  <a:prstClr val="white"/>
                </a:solidFill>
                <a:latin typeface="Calibri" panose="020F0502020204030204"/>
              </a:rPr>
              <a:t>LAN</a:t>
            </a:r>
            <a:endParaRPr lang="de-DE" sz="4800" dirty="0">
              <a:solidFill>
                <a:prstClr val="white"/>
              </a:solidFill>
              <a:latin typeface="Calibri" panose="020F0502020204030204"/>
            </a:endParaRPr>
          </a:p>
          <a:p>
            <a:pPr marL="0" marR="0" lvl="0" indent="0" algn="ctr" defTabSz="1219170" rtl="0" eaLnBrk="1" fontAlgn="auto" latinLnBrk="0" hangingPunct="1"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-DE" sz="480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       </a:t>
            </a:r>
            <a:r>
              <a:rPr kumimoji="0" lang="de-DE" sz="400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12.-14.3. </a:t>
            </a:r>
            <a:r>
              <a:rPr lang="de-DE" sz="40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│ </a:t>
            </a:r>
            <a:r>
              <a:rPr kumimoji="0" lang="de-DE" sz="400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LKG Schmalkalden</a:t>
            </a:r>
            <a:endParaRPr kumimoji="0" lang="de-DE" sz="480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8" name="Grafik 7">
            <a:extLst>
              <a:ext uri="{FF2B5EF4-FFF2-40B4-BE49-F238E27FC236}">
                <a16:creationId xmlns:a16="http://schemas.microsoft.com/office/drawing/2014/main" id="{87384BA6-E8EF-F5A4-F234-B6005B120CDF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18477" y="4618285"/>
            <a:ext cx="2142857" cy="2142857"/>
          </a:xfrm>
          <a:prstGeom prst="roundRect">
            <a:avLst>
              <a:gd name="adj" fmla="val 7735"/>
            </a:avLst>
          </a:prstGeom>
        </p:spPr>
      </p:pic>
    </p:spTree>
    <p:extLst>
      <p:ext uri="{BB962C8B-B14F-4D97-AF65-F5344CB8AC3E}">
        <p14:creationId xmlns:p14="http://schemas.microsoft.com/office/powerpoint/2010/main" val="18171700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 advTm="7000">
        <p:fade/>
      </p:transition>
    </mc:Choice>
    <mc:Fallback xmlns="">
      <p:transition spd="med" advClick="0" advTm="7000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Grafik 2">
            <a:extLst>
              <a:ext uri="{FF2B5EF4-FFF2-40B4-BE49-F238E27FC236}">
                <a16:creationId xmlns:a16="http://schemas.microsoft.com/office/drawing/2014/main" id="{CCF4284F-8C57-7D2E-8DA5-8DB720959BA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-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t="9997" b="5668"/>
          <a:stretch/>
        </p:blipFill>
        <p:spPr>
          <a:xfrm>
            <a:off x="0" y="-1"/>
            <a:ext cx="12192000" cy="6858001"/>
          </a:xfrm>
          <a:prstGeom prst="rect">
            <a:avLst/>
          </a:prstGeom>
        </p:spPr>
      </p:pic>
      <p:sp>
        <p:nvSpPr>
          <p:cNvPr id="4" name="Rechteck 3">
            <a:extLst>
              <a:ext uri="{FF2B5EF4-FFF2-40B4-BE49-F238E27FC236}">
                <a16:creationId xmlns:a16="http://schemas.microsoft.com/office/drawing/2014/main" id="{44074D81-29AC-B688-F278-6FD914ECCC0E}"/>
              </a:ext>
            </a:extLst>
          </p:cNvPr>
          <p:cNvSpPr/>
          <p:nvPr/>
        </p:nvSpPr>
        <p:spPr>
          <a:xfrm>
            <a:off x="1639185" y="723015"/>
            <a:ext cx="5665381" cy="2020186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4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Young Hope</a:t>
            </a:r>
          </a:p>
          <a:p>
            <a:pPr algn="ctr"/>
            <a:r>
              <a:rPr lang="de-DE" sz="4000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Bauwagencamp</a:t>
            </a:r>
          </a:p>
          <a:p>
            <a:pPr algn="ctr"/>
            <a:endParaRPr lang="de-DE" sz="1050" dirty="0">
              <a:solidFill>
                <a:schemeClr val="bg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algn="ctr"/>
            <a:r>
              <a:rPr lang="de-DE" sz="3600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14.-17.5.</a:t>
            </a:r>
            <a:r>
              <a:rPr lang="de-DE" sz="3600" dirty="0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de-DE" sz="3600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│ </a:t>
            </a:r>
            <a:r>
              <a:rPr lang="de-DE" sz="3600" dirty="0" err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Hoheneiche</a:t>
            </a:r>
            <a:endParaRPr lang="de-DE" sz="3600" dirty="0">
              <a:solidFill>
                <a:schemeClr val="bg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6" name="Grafik 5">
            <a:extLst>
              <a:ext uri="{FF2B5EF4-FFF2-40B4-BE49-F238E27FC236}">
                <a16:creationId xmlns:a16="http://schemas.microsoft.com/office/drawing/2014/main" id="{CE49A81D-2003-A921-FA76-DBBA498E27B7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041" r="71360"/>
          <a:stretch/>
        </p:blipFill>
        <p:spPr>
          <a:xfrm>
            <a:off x="2141666" y="15949"/>
            <a:ext cx="794420" cy="2115880"/>
          </a:xfrm>
          <a:prstGeom prst="rect">
            <a:avLst/>
          </a:prstGeom>
        </p:spPr>
      </p:pic>
      <p:pic>
        <p:nvPicPr>
          <p:cNvPr id="5" name="Grafik 4">
            <a:extLst>
              <a:ext uri="{FF2B5EF4-FFF2-40B4-BE49-F238E27FC236}">
                <a16:creationId xmlns:a16="http://schemas.microsoft.com/office/drawing/2014/main" id="{730D34D7-53BD-8010-D4ED-D5C9FD24DA8F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85" r="3228"/>
          <a:stretch/>
        </p:blipFill>
        <p:spPr>
          <a:xfrm>
            <a:off x="5132070" y="4597651"/>
            <a:ext cx="1908810" cy="2020186"/>
          </a:xfrm>
          <a:prstGeom prst="roundRect">
            <a:avLst>
              <a:gd name="adj" fmla="val 5999"/>
            </a:avLst>
          </a:prstGeom>
        </p:spPr>
      </p:pic>
    </p:spTree>
    <p:extLst>
      <p:ext uri="{BB962C8B-B14F-4D97-AF65-F5344CB8AC3E}">
        <p14:creationId xmlns:p14="http://schemas.microsoft.com/office/powerpoint/2010/main" val="29103749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 advTm="7000">
        <p:fade/>
      </p:transition>
    </mc:Choice>
    <mc:Fallback xmlns="">
      <p:transition spd="med" advClick="0" advTm="7000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Grafik 5">
            <a:extLst>
              <a:ext uri="{FF2B5EF4-FFF2-40B4-BE49-F238E27FC236}">
                <a16:creationId xmlns:a16="http://schemas.microsoft.com/office/drawing/2014/main" id="{566CC47A-8237-4E9B-FA5C-BFC1FFBDCE0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394" b="13500"/>
          <a:stretch/>
        </p:blipFill>
        <p:spPr>
          <a:xfrm flipH="1">
            <a:off x="0" y="0"/>
            <a:ext cx="12192000" cy="6858000"/>
          </a:xfrm>
          <a:prstGeom prst="rect">
            <a:avLst/>
          </a:prstGeom>
        </p:spPr>
      </p:pic>
      <p:sp>
        <p:nvSpPr>
          <p:cNvPr id="4" name="Rechteck 3">
            <a:extLst>
              <a:ext uri="{FF2B5EF4-FFF2-40B4-BE49-F238E27FC236}">
                <a16:creationId xmlns:a16="http://schemas.microsoft.com/office/drawing/2014/main" id="{44074D81-29AC-B688-F278-6FD914ECCC0E}"/>
              </a:ext>
            </a:extLst>
          </p:cNvPr>
          <p:cNvSpPr/>
          <p:nvPr/>
        </p:nvSpPr>
        <p:spPr>
          <a:xfrm>
            <a:off x="-1" y="1460504"/>
            <a:ext cx="4603899" cy="4653597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4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Knotenpunkt</a:t>
            </a:r>
          </a:p>
          <a:p>
            <a:pPr algn="ctr"/>
            <a:r>
              <a:rPr lang="de-DE" sz="3200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Die TGB-Freizeit </a:t>
            </a:r>
          </a:p>
          <a:p>
            <a:pPr algn="ctr"/>
            <a:r>
              <a:rPr lang="de-DE" sz="3200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für alle Generationen</a:t>
            </a:r>
          </a:p>
          <a:p>
            <a:pPr algn="ctr"/>
            <a:endParaRPr lang="de-DE" sz="1050" dirty="0">
              <a:solidFill>
                <a:schemeClr val="bg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algn="ctr"/>
            <a:r>
              <a:rPr lang="de-DE" sz="3600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11.-13.6. │ Heubach</a:t>
            </a:r>
          </a:p>
          <a:p>
            <a:pPr algn="ctr"/>
            <a:r>
              <a:rPr lang="de-DE" sz="3600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40€</a:t>
            </a:r>
          </a:p>
          <a:p>
            <a:pPr algn="ctr"/>
            <a:endParaRPr lang="de-DE" sz="3600" dirty="0">
              <a:solidFill>
                <a:schemeClr val="bg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algn="ctr"/>
            <a:r>
              <a:rPr lang="de-DE" sz="3600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+ TGB-Fest am 13.6.</a:t>
            </a:r>
          </a:p>
        </p:txBody>
      </p:sp>
      <p:pic>
        <p:nvPicPr>
          <p:cNvPr id="2" name="Grafik 1">
            <a:extLst>
              <a:ext uri="{FF2B5EF4-FFF2-40B4-BE49-F238E27FC236}">
                <a16:creationId xmlns:a16="http://schemas.microsoft.com/office/drawing/2014/main" id="{820325DD-A7BF-3C40-46DE-83569616CE5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72098"/>
          <a:stretch/>
        </p:blipFill>
        <p:spPr>
          <a:xfrm>
            <a:off x="138001" y="121549"/>
            <a:ext cx="1006176" cy="995418"/>
          </a:xfrm>
          <a:prstGeom prst="rect">
            <a:avLst/>
          </a:prstGeom>
        </p:spPr>
      </p:pic>
      <p:pic>
        <p:nvPicPr>
          <p:cNvPr id="7" name="Grafik 6">
            <a:extLst>
              <a:ext uri="{FF2B5EF4-FFF2-40B4-BE49-F238E27FC236}">
                <a16:creationId xmlns:a16="http://schemas.microsoft.com/office/drawing/2014/main" id="{284CB1E0-D754-10E0-5277-23223D9BAAAC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041" r="71360"/>
          <a:stretch/>
        </p:blipFill>
        <p:spPr>
          <a:xfrm>
            <a:off x="1189843" y="-438682"/>
            <a:ext cx="794420" cy="2115880"/>
          </a:xfrm>
          <a:prstGeom prst="rect">
            <a:avLst/>
          </a:prstGeom>
        </p:spPr>
      </p:pic>
      <p:pic>
        <p:nvPicPr>
          <p:cNvPr id="9" name="Grafik 8">
            <a:extLst>
              <a:ext uri="{FF2B5EF4-FFF2-40B4-BE49-F238E27FC236}">
                <a16:creationId xmlns:a16="http://schemas.microsoft.com/office/drawing/2014/main" id="{39FE9784-16E1-CC1E-1EFA-3922B0EF7F1E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58523" y="4631373"/>
            <a:ext cx="2074954" cy="2074954"/>
          </a:xfrm>
          <a:prstGeom prst="roundRect">
            <a:avLst>
              <a:gd name="adj" fmla="val 9733"/>
            </a:avLst>
          </a:prstGeom>
        </p:spPr>
      </p:pic>
    </p:spTree>
    <p:extLst>
      <p:ext uri="{BB962C8B-B14F-4D97-AF65-F5344CB8AC3E}">
        <p14:creationId xmlns:p14="http://schemas.microsoft.com/office/powerpoint/2010/main" val="1272624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 advTm="7000">
        <p:fade/>
      </p:transition>
    </mc:Choice>
    <mc:Fallback xmlns="">
      <p:transition spd="med" advClick="0" advTm="7000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Grafik 6">
            <a:extLst>
              <a:ext uri="{FF2B5EF4-FFF2-40B4-BE49-F238E27FC236}">
                <a16:creationId xmlns:a16="http://schemas.microsoft.com/office/drawing/2014/main" id="{03A5478A-49E9-A021-3F5C-D09A044919A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1841" b="30659"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4" name="Rechteck 3">
            <a:extLst>
              <a:ext uri="{FF2B5EF4-FFF2-40B4-BE49-F238E27FC236}">
                <a16:creationId xmlns:a16="http://schemas.microsoft.com/office/drawing/2014/main" id="{44074D81-29AC-B688-F278-6FD914ECCC0E}"/>
              </a:ext>
            </a:extLst>
          </p:cNvPr>
          <p:cNvSpPr/>
          <p:nvPr/>
        </p:nvSpPr>
        <p:spPr>
          <a:xfrm>
            <a:off x="-233916" y="0"/>
            <a:ext cx="6177516" cy="2020186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44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Sommercamp</a:t>
            </a:r>
            <a:r>
              <a:rPr lang="de-DE" sz="40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de-DE" sz="32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(13-18 J.)</a:t>
            </a:r>
            <a:r>
              <a:rPr lang="de-DE" sz="32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endParaRPr lang="de-DE" sz="4000" b="1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algn="ctr"/>
            <a:r>
              <a:rPr lang="de-DE" sz="36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  Berlin-Brandenburg</a:t>
            </a:r>
          </a:p>
          <a:p>
            <a:pPr algn="ctr"/>
            <a:r>
              <a:rPr lang="de-DE" sz="36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18.-25.7. </a:t>
            </a:r>
            <a:r>
              <a:rPr lang="de-DE" sz="3600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│ </a:t>
            </a:r>
            <a:r>
              <a:rPr lang="de-DE" sz="36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Briesen</a:t>
            </a:r>
            <a:endParaRPr lang="de-DE" sz="28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9" name="Grafik 8">
            <a:extLst>
              <a:ext uri="{FF2B5EF4-FFF2-40B4-BE49-F238E27FC236}">
                <a16:creationId xmlns:a16="http://schemas.microsoft.com/office/drawing/2014/main" id="{AFEFD93D-26F6-D39E-E83E-D978EED05BE7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041" t="31098" r="71360" b="29782"/>
          <a:stretch/>
        </p:blipFill>
        <p:spPr>
          <a:xfrm>
            <a:off x="435935" y="744280"/>
            <a:ext cx="724507" cy="754911"/>
          </a:xfrm>
          <a:prstGeom prst="rect">
            <a:avLst/>
          </a:prstGeom>
        </p:spPr>
      </p:pic>
      <p:pic>
        <p:nvPicPr>
          <p:cNvPr id="3" name="Grafik 2">
            <a:extLst>
              <a:ext uri="{FF2B5EF4-FFF2-40B4-BE49-F238E27FC236}">
                <a16:creationId xmlns:a16="http://schemas.microsoft.com/office/drawing/2014/main" id="{65A70375-668D-050F-CF70-9F5CF0592F02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94492" y="4723514"/>
            <a:ext cx="1803015" cy="1803015"/>
          </a:xfrm>
          <a:prstGeom prst="roundRect">
            <a:avLst>
              <a:gd name="adj" fmla="val 6125"/>
            </a:avLst>
          </a:prstGeom>
        </p:spPr>
      </p:pic>
    </p:spTree>
    <p:extLst>
      <p:ext uri="{BB962C8B-B14F-4D97-AF65-F5344CB8AC3E}">
        <p14:creationId xmlns:p14="http://schemas.microsoft.com/office/powerpoint/2010/main" val="15328908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 advTm="7000">
        <p:fade/>
      </p:transition>
    </mc:Choice>
    <mc:Fallback xmlns="">
      <p:transition spd="med" advClick="0" advTm="7000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Grafik 4">
            <a:extLst>
              <a:ext uri="{FF2B5EF4-FFF2-40B4-BE49-F238E27FC236}">
                <a16:creationId xmlns:a16="http://schemas.microsoft.com/office/drawing/2014/main" id="{951A721B-0DBE-C366-6A40-A8D6FF8A8A2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3751" b="-176"/>
          <a:stretch/>
        </p:blipFill>
        <p:spPr>
          <a:xfrm>
            <a:off x="0" y="0"/>
            <a:ext cx="12192000" cy="6879265"/>
          </a:xfrm>
          <a:prstGeom prst="rect">
            <a:avLst/>
          </a:prstGeom>
        </p:spPr>
      </p:pic>
      <p:sp>
        <p:nvSpPr>
          <p:cNvPr id="4" name="Rechteck 3">
            <a:extLst>
              <a:ext uri="{FF2B5EF4-FFF2-40B4-BE49-F238E27FC236}">
                <a16:creationId xmlns:a16="http://schemas.microsoft.com/office/drawing/2014/main" id="{44074D81-29AC-B688-F278-6FD914ECCC0E}"/>
              </a:ext>
            </a:extLst>
          </p:cNvPr>
          <p:cNvSpPr/>
          <p:nvPr/>
        </p:nvSpPr>
        <p:spPr>
          <a:xfrm>
            <a:off x="0" y="478465"/>
            <a:ext cx="6096000" cy="2020186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44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Der      Thüringen auf der </a:t>
            </a:r>
          </a:p>
          <a:p>
            <a:pPr algn="ctr"/>
            <a:r>
              <a:rPr lang="de-DE" sz="54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Zeltstadt Siloah</a:t>
            </a:r>
          </a:p>
          <a:p>
            <a:pPr algn="ctr"/>
            <a:endParaRPr lang="de-DE" sz="12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algn="ctr"/>
            <a:r>
              <a:rPr lang="de-DE" sz="36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30.7.-6.8. </a:t>
            </a:r>
            <a:r>
              <a:rPr lang="de-DE" sz="3600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│</a:t>
            </a:r>
            <a:r>
              <a:rPr lang="de-DE" sz="36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de-DE" sz="3600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Neufrankenroda</a:t>
            </a:r>
            <a:endParaRPr lang="de-DE" sz="28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2" name="Grafik 1">
            <a:extLst>
              <a:ext uri="{FF2B5EF4-FFF2-40B4-BE49-F238E27FC236}">
                <a16:creationId xmlns:a16="http://schemas.microsoft.com/office/drawing/2014/main" id="{E6DD26B9-D13A-8D2A-A9BC-DB6A51B68BE7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041" t="31098" r="71360" b="29782"/>
          <a:stretch/>
        </p:blipFill>
        <p:spPr>
          <a:xfrm>
            <a:off x="1084802" y="372139"/>
            <a:ext cx="724507" cy="754911"/>
          </a:xfrm>
          <a:prstGeom prst="rect">
            <a:avLst/>
          </a:prstGeom>
        </p:spPr>
      </p:pic>
      <p:pic>
        <p:nvPicPr>
          <p:cNvPr id="6" name="Grafik 5">
            <a:extLst>
              <a:ext uri="{FF2B5EF4-FFF2-40B4-BE49-F238E27FC236}">
                <a16:creationId xmlns:a16="http://schemas.microsoft.com/office/drawing/2014/main" id="{79ECA6BA-480B-0049-3384-E1F49A923910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86500" y="2255520"/>
            <a:ext cx="2857500" cy="1638300"/>
          </a:xfrm>
          <a:prstGeom prst="rect">
            <a:avLst/>
          </a:prstGeom>
        </p:spPr>
      </p:pic>
      <p:pic>
        <p:nvPicPr>
          <p:cNvPr id="8" name="Grafik 7">
            <a:extLst>
              <a:ext uri="{FF2B5EF4-FFF2-40B4-BE49-F238E27FC236}">
                <a16:creationId xmlns:a16="http://schemas.microsoft.com/office/drawing/2014/main" id="{6F74B7BA-75FD-261C-F0A7-79FBD15249EE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81776" y="4857041"/>
            <a:ext cx="1828447" cy="1828447"/>
          </a:xfrm>
          <a:prstGeom prst="roundRect">
            <a:avLst>
              <a:gd name="adj" fmla="val 6125"/>
            </a:avLst>
          </a:prstGeom>
        </p:spPr>
      </p:pic>
    </p:spTree>
    <p:extLst>
      <p:ext uri="{BB962C8B-B14F-4D97-AF65-F5344CB8AC3E}">
        <p14:creationId xmlns:p14="http://schemas.microsoft.com/office/powerpoint/2010/main" val="13635780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 advTm="7000">
        <p:fade/>
      </p:transition>
    </mc:Choice>
    <mc:Fallback xmlns="">
      <p:transition spd="med" advClick="0" advTm="7000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Grafik 2">
            <a:extLst>
              <a:ext uri="{FF2B5EF4-FFF2-40B4-BE49-F238E27FC236}">
                <a16:creationId xmlns:a16="http://schemas.microsoft.com/office/drawing/2014/main" id="{D5EA8038-8C3D-E6CB-8319-C2225B2A0A6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4" name="Rechteck 3">
            <a:extLst>
              <a:ext uri="{FF2B5EF4-FFF2-40B4-BE49-F238E27FC236}">
                <a16:creationId xmlns:a16="http://schemas.microsoft.com/office/drawing/2014/main" id="{B8E6283B-15E8-C031-6D0F-7E7662FB49B4}"/>
              </a:ext>
            </a:extLst>
          </p:cNvPr>
          <p:cNvSpPr/>
          <p:nvPr/>
        </p:nvSpPr>
        <p:spPr>
          <a:xfrm>
            <a:off x="8846288" y="2764464"/>
            <a:ext cx="3024847" cy="861237"/>
          </a:xfrm>
          <a:prstGeom prst="rect">
            <a:avLst/>
          </a:prstGeom>
          <a:solidFill>
            <a:srgbClr val="16274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2800" dirty="0">
                <a:solidFill>
                  <a:srgbClr val="619C2E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beitragsfrei &amp;</a:t>
            </a:r>
          </a:p>
          <a:p>
            <a:pPr algn="ctr"/>
            <a:r>
              <a:rPr lang="de-DE" sz="2800" dirty="0">
                <a:solidFill>
                  <a:srgbClr val="619C2E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spendenfinanziert</a:t>
            </a:r>
          </a:p>
        </p:txBody>
      </p:sp>
    </p:spTree>
    <p:extLst>
      <p:ext uri="{BB962C8B-B14F-4D97-AF65-F5344CB8AC3E}">
        <p14:creationId xmlns:p14="http://schemas.microsoft.com/office/powerpoint/2010/main" val="13386911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Grafik 2">
            <a:extLst>
              <a:ext uri="{FF2B5EF4-FFF2-40B4-BE49-F238E27FC236}">
                <a16:creationId xmlns:a16="http://schemas.microsoft.com/office/drawing/2014/main" id="{06566BBF-019F-72B9-87B7-0BA3677791F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140" r="1541"/>
          <a:stretch/>
        </p:blipFill>
        <p:spPr>
          <a:xfrm>
            <a:off x="0" y="0"/>
            <a:ext cx="12192000" cy="6544540"/>
          </a:xfrm>
          <a:prstGeom prst="rect">
            <a:avLst/>
          </a:prstGeom>
        </p:spPr>
      </p:pic>
      <p:sp>
        <p:nvSpPr>
          <p:cNvPr id="6" name="Rechteck 5">
            <a:extLst>
              <a:ext uri="{FF2B5EF4-FFF2-40B4-BE49-F238E27FC236}">
                <a16:creationId xmlns:a16="http://schemas.microsoft.com/office/drawing/2014/main" id="{D75C32BB-7473-A73C-7E5F-08569AF968F4}"/>
              </a:ext>
            </a:extLst>
          </p:cNvPr>
          <p:cNvSpPr/>
          <p:nvPr/>
        </p:nvSpPr>
        <p:spPr>
          <a:xfrm>
            <a:off x="6096000" y="1967022"/>
            <a:ext cx="6553200" cy="2020186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32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für 14-17-Jährige</a:t>
            </a:r>
          </a:p>
          <a:p>
            <a:pPr algn="ctr"/>
            <a:r>
              <a:rPr lang="de-DE" sz="40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5.-14.8.</a:t>
            </a:r>
            <a:r>
              <a:rPr lang="de-DE" sz="4000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│</a:t>
            </a:r>
            <a:r>
              <a:rPr lang="de-DE" sz="40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Friedensau</a:t>
            </a:r>
            <a:endParaRPr lang="de-DE" sz="32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8" name="Textfeld 7">
            <a:extLst>
              <a:ext uri="{FF2B5EF4-FFF2-40B4-BE49-F238E27FC236}">
                <a16:creationId xmlns:a16="http://schemas.microsoft.com/office/drawing/2014/main" id="{BFB16D29-73B5-AA4B-9654-09977E607C86}"/>
              </a:ext>
            </a:extLst>
          </p:cNvPr>
          <p:cNvSpPr txBox="1"/>
          <p:nvPr/>
        </p:nvSpPr>
        <p:spPr>
          <a:xfrm>
            <a:off x="0" y="6488668"/>
            <a:ext cx="12191999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de-DE" dirty="0"/>
              <a:t>Quelle: https://www.evangelischejugend.de/media/cache/Xm/XmorskO7TEC3hL7AkL588g/crops_siXIcMMa [05.10.2026]</a:t>
            </a:r>
          </a:p>
        </p:txBody>
      </p:sp>
    </p:spTree>
    <p:extLst>
      <p:ext uri="{BB962C8B-B14F-4D97-AF65-F5344CB8AC3E}">
        <p14:creationId xmlns:p14="http://schemas.microsoft.com/office/powerpoint/2010/main" val="28865871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 advTm="7000">
        <p:fade/>
      </p:transition>
    </mc:Choice>
    <mc:Fallback xmlns="">
      <p:transition spd="med" advClick="0" advTm="7000"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Grafik 3">
            <a:extLst>
              <a:ext uri="{FF2B5EF4-FFF2-40B4-BE49-F238E27FC236}">
                <a16:creationId xmlns:a16="http://schemas.microsoft.com/office/drawing/2014/main" id="{66F59F93-7AF1-3FC1-F265-1F1F94766DC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2820" b="19128"/>
          <a:stretch/>
        </p:blipFill>
        <p:spPr>
          <a:xfrm>
            <a:off x="-1" y="-100958"/>
            <a:ext cx="12192001" cy="6958958"/>
          </a:xfrm>
          <a:prstGeom prst="rect">
            <a:avLst/>
          </a:prstGeom>
        </p:spPr>
      </p:pic>
      <p:sp>
        <p:nvSpPr>
          <p:cNvPr id="7" name="Rechteck">
            <a:extLst>
              <a:ext uri="{FF2B5EF4-FFF2-40B4-BE49-F238E27FC236}">
                <a16:creationId xmlns:a16="http://schemas.microsoft.com/office/drawing/2014/main" id="{8A3E3825-E583-AA08-6CF8-426E4159E563}"/>
              </a:ext>
            </a:extLst>
          </p:cNvPr>
          <p:cNvSpPr/>
          <p:nvPr/>
        </p:nvSpPr>
        <p:spPr>
          <a:xfrm flipV="1">
            <a:off x="0" y="-140240"/>
            <a:ext cx="12216374" cy="2441548"/>
          </a:xfrm>
          <a:prstGeom prst="rect">
            <a:avLst/>
          </a:prstGeom>
          <a:gradFill>
            <a:gsLst>
              <a:gs pos="0">
                <a:srgbClr val="000000">
                  <a:alpha val="0"/>
                </a:srgbClr>
              </a:gs>
              <a:gs pos="100000">
                <a:srgbClr val="000000">
                  <a:alpha val="65869"/>
                </a:srgbClr>
              </a:gs>
            </a:gsLst>
            <a:lin ang="5400000"/>
          </a:gradFill>
          <a:ln w="12700">
            <a:miter lim="400000"/>
          </a:ln>
        </p:spPr>
        <p:txBody>
          <a:bodyPr lIns="60959" rIns="60959" anchor="ctr"/>
          <a:lstStyle/>
          <a:p>
            <a:pPr marL="0" marR="0" lvl="0" indent="0" algn="l" defTabSz="9144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>
                <a:solidFill>
                  <a:srgbClr val="FFFFFF"/>
                </a:solidFill>
              </a:defRPr>
            </a:pPr>
            <a:endParaRPr kumimoji="0" sz="24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/>
              <a:ea typeface="+mn-ea"/>
              <a:cs typeface="Calibri"/>
              <a:sym typeface="Calibri"/>
            </a:endParaRPr>
          </a:p>
        </p:txBody>
      </p:sp>
      <p:pic>
        <p:nvPicPr>
          <p:cNvPr id="3" name="Grafik 2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1675" y="243097"/>
            <a:ext cx="675665" cy="752319"/>
          </a:xfrm>
          <a:prstGeom prst="rect">
            <a:avLst/>
          </a:prstGeom>
        </p:spPr>
      </p:pic>
      <p:sp>
        <p:nvSpPr>
          <p:cNvPr id="5" name="Textfeld 4">
            <a:extLst>
              <a:ext uri="{FF2B5EF4-FFF2-40B4-BE49-F238E27FC236}">
                <a16:creationId xmlns:a16="http://schemas.microsoft.com/office/drawing/2014/main" id="{62D02CC7-A652-E7BC-F036-EA0D7C88628E}"/>
              </a:ext>
            </a:extLst>
          </p:cNvPr>
          <p:cNvSpPr txBox="1"/>
          <p:nvPr/>
        </p:nvSpPr>
        <p:spPr>
          <a:xfrm>
            <a:off x="-24374" y="7351"/>
            <a:ext cx="12216374" cy="15696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1219170" rtl="0" eaLnBrk="1" fontAlgn="auto" latinLnBrk="0" hangingPunct="1"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-DE" sz="4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   Volleyballturnier</a:t>
            </a:r>
            <a:endParaRPr lang="de-DE" sz="4800" dirty="0">
              <a:solidFill>
                <a:prstClr val="white"/>
              </a:solidFill>
              <a:latin typeface="Calibri" panose="020F0502020204030204"/>
            </a:endParaRPr>
          </a:p>
          <a:p>
            <a:pPr marL="0" marR="0" lvl="0" indent="0" algn="ctr" defTabSz="1219170" rtl="0" eaLnBrk="1" fontAlgn="auto" latinLnBrk="0" hangingPunct="1"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-DE" sz="480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       </a:t>
            </a:r>
            <a:r>
              <a:rPr lang="de-DE" sz="4800" dirty="0">
                <a:solidFill>
                  <a:prstClr val="white"/>
                </a:solidFill>
                <a:latin typeface="Calibri" panose="020F0502020204030204"/>
              </a:rPr>
              <a:t>Sommer 2027 </a:t>
            </a:r>
            <a:r>
              <a:rPr lang="de-DE" sz="48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│</a:t>
            </a:r>
            <a:r>
              <a:rPr kumimoji="0" lang="de-DE" sz="480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Struth-Helmershof  </a:t>
            </a:r>
          </a:p>
        </p:txBody>
      </p:sp>
      <p:sp>
        <p:nvSpPr>
          <p:cNvPr id="9" name="Rechteck">
            <a:extLst>
              <a:ext uri="{FF2B5EF4-FFF2-40B4-BE49-F238E27FC236}">
                <a16:creationId xmlns:a16="http://schemas.microsoft.com/office/drawing/2014/main" id="{228B7DEB-3390-2734-247B-7ECF3A0F1CA5}"/>
              </a:ext>
            </a:extLst>
          </p:cNvPr>
          <p:cNvSpPr/>
          <p:nvPr/>
        </p:nvSpPr>
        <p:spPr>
          <a:xfrm>
            <a:off x="0" y="4703574"/>
            <a:ext cx="12216374" cy="2441548"/>
          </a:xfrm>
          <a:prstGeom prst="rect">
            <a:avLst/>
          </a:prstGeom>
          <a:gradFill>
            <a:gsLst>
              <a:gs pos="0">
                <a:srgbClr val="000000">
                  <a:alpha val="0"/>
                </a:srgbClr>
              </a:gs>
              <a:gs pos="100000">
                <a:srgbClr val="000000">
                  <a:alpha val="65869"/>
                </a:srgbClr>
              </a:gs>
            </a:gsLst>
            <a:lin ang="5400000"/>
          </a:gradFill>
          <a:ln w="12700">
            <a:miter lim="400000"/>
          </a:ln>
        </p:spPr>
        <p:txBody>
          <a:bodyPr lIns="60959" rIns="60959" anchor="ctr"/>
          <a:lstStyle/>
          <a:p>
            <a:pPr marL="0" marR="0" lvl="0" indent="0" algn="l" defTabSz="9144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>
                <a:solidFill>
                  <a:srgbClr val="FFFFFF"/>
                </a:solidFill>
              </a:defRPr>
            </a:pPr>
            <a:endParaRPr kumimoji="0" sz="24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/>
              <a:ea typeface="+mn-ea"/>
              <a:cs typeface="Calibri"/>
              <a:sym typeface="Calibri"/>
            </a:endParaRPr>
          </a:p>
        </p:txBody>
      </p:sp>
      <p:sp>
        <p:nvSpPr>
          <p:cNvPr id="8" name="Textfeld 7">
            <a:extLst>
              <a:ext uri="{FF2B5EF4-FFF2-40B4-BE49-F238E27FC236}">
                <a16:creationId xmlns:a16="http://schemas.microsoft.com/office/drawing/2014/main" id="{D8A780E4-F9B7-C39D-A1EA-47C567C49C98}"/>
              </a:ext>
            </a:extLst>
          </p:cNvPr>
          <p:cNvSpPr txBox="1"/>
          <p:nvPr/>
        </p:nvSpPr>
        <p:spPr>
          <a:xfrm>
            <a:off x="502387" y="6124399"/>
            <a:ext cx="10470412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de-DE" sz="3200" dirty="0">
                <a:solidFill>
                  <a:prstClr val="white"/>
                </a:solidFill>
                <a:latin typeface="Calibri" panose="020F0502020204030204"/>
              </a:rPr>
              <a:t>Anmeldung: cornelius.schubert@ec-thueringen.de</a:t>
            </a:r>
            <a:endParaRPr lang="de-DE" sz="3200" dirty="0"/>
          </a:p>
        </p:txBody>
      </p:sp>
    </p:spTree>
    <p:extLst>
      <p:ext uri="{BB962C8B-B14F-4D97-AF65-F5344CB8AC3E}">
        <p14:creationId xmlns:p14="http://schemas.microsoft.com/office/powerpoint/2010/main" val="40861943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 advTm="7000">
        <p:fade/>
      </p:transition>
    </mc:Choice>
    <mc:Fallback xmlns="">
      <p:transition spd="med" advClick="0" advTm="7000"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Grafik 2">
            <a:extLst>
              <a:ext uri="{FF2B5EF4-FFF2-40B4-BE49-F238E27FC236}">
                <a16:creationId xmlns:a16="http://schemas.microsoft.com/office/drawing/2014/main" id="{62839184-3674-3B06-AE58-08DE1FA898E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5667"/>
          <a:stretch/>
        </p:blipFill>
        <p:spPr>
          <a:xfrm>
            <a:off x="0" y="2769"/>
            <a:ext cx="12192000" cy="6855231"/>
          </a:xfrm>
          <a:prstGeom prst="rect">
            <a:avLst/>
          </a:prstGeom>
        </p:spPr>
      </p:pic>
      <p:pic>
        <p:nvPicPr>
          <p:cNvPr id="5" name="Grafik 4">
            <a:extLst>
              <a:ext uri="{FF2B5EF4-FFF2-40B4-BE49-F238E27FC236}">
                <a16:creationId xmlns:a16="http://schemas.microsoft.com/office/drawing/2014/main" id="{153C0294-5CD4-9F8F-E6CB-090A4959C3B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38" t="1444" r="750" b="-507"/>
          <a:stretch/>
        </p:blipFill>
        <p:spPr>
          <a:xfrm>
            <a:off x="5063490" y="4586634"/>
            <a:ext cx="2091690" cy="2122776"/>
          </a:xfrm>
          <a:prstGeom prst="roundRect">
            <a:avLst>
              <a:gd name="adj" fmla="val 7736"/>
            </a:avLst>
          </a:prstGeom>
        </p:spPr>
      </p:pic>
      <p:sp>
        <p:nvSpPr>
          <p:cNvPr id="8" name="Rechteck 7">
            <a:extLst>
              <a:ext uri="{FF2B5EF4-FFF2-40B4-BE49-F238E27FC236}">
                <a16:creationId xmlns:a16="http://schemas.microsoft.com/office/drawing/2014/main" id="{95B9E348-D49F-2063-B3EC-6E40F5424E14}"/>
              </a:ext>
            </a:extLst>
          </p:cNvPr>
          <p:cNvSpPr/>
          <p:nvPr/>
        </p:nvSpPr>
        <p:spPr>
          <a:xfrm>
            <a:off x="2497763" y="53163"/>
            <a:ext cx="7196471" cy="2020186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4800" b="1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Junge Erwachsenenfreizeit</a:t>
            </a:r>
            <a:endParaRPr lang="de-DE" sz="4800" dirty="0">
              <a:solidFill>
                <a:schemeClr val="tx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algn="ctr"/>
            <a:endParaRPr lang="de-DE" sz="1200" dirty="0">
              <a:solidFill>
                <a:schemeClr val="tx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algn="ctr"/>
            <a:r>
              <a:rPr lang="de-DE" sz="3600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1.-13.8. │ Schottland</a:t>
            </a:r>
            <a:endParaRPr lang="de-DE" sz="2800" dirty="0">
              <a:solidFill>
                <a:schemeClr val="tx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6" name="Grafik 5">
            <a:extLst>
              <a:ext uri="{FF2B5EF4-FFF2-40B4-BE49-F238E27FC236}">
                <a16:creationId xmlns:a16="http://schemas.microsoft.com/office/drawing/2014/main" id="{C0A93387-56D4-74FE-23F2-A06EB0429290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1916" y="269697"/>
            <a:ext cx="712703" cy="7935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4317557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 advTm="7000">
        <p:fade/>
      </p:transition>
    </mc:Choice>
    <mc:Fallback xmlns="">
      <p:transition spd="med" advClick="0" advTm="7000">
        <p:fad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Grafik 5">
            <a:extLst>
              <a:ext uri="{FF2B5EF4-FFF2-40B4-BE49-F238E27FC236}">
                <a16:creationId xmlns:a16="http://schemas.microsoft.com/office/drawing/2014/main" id="{B6D47309-28FE-9A54-A304-F082F4A38FE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5886"/>
          <a:stretch/>
        </p:blipFill>
        <p:spPr>
          <a:xfrm>
            <a:off x="0" y="-1"/>
            <a:ext cx="12192000" cy="6836735"/>
          </a:xfrm>
          <a:prstGeom prst="rect">
            <a:avLst/>
          </a:prstGeom>
        </p:spPr>
      </p:pic>
      <p:sp>
        <p:nvSpPr>
          <p:cNvPr id="7" name="Rechteck">
            <a:extLst>
              <a:ext uri="{FF2B5EF4-FFF2-40B4-BE49-F238E27FC236}">
                <a16:creationId xmlns:a16="http://schemas.microsoft.com/office/drawing/2014/main" id="{952D86AD-5DA6-9977-B1EA-09502390B09C}"/>
              </a:ext>
            </a:extLst>
          </p:cNvPr>
          <p:cNvSpPr/>
          <p:nvPr/>
        </p:nvSpPr>
        <p:spPr>
          <a:xfrm flipV="1">
            <a:off x="-24374" y="-38591"/>
            <a:ext cx="12216374" cy="2441548"/>
          </a:xfrm>
          <a:prstGeom prst="rect">
            <a:avLst/>
          </a:prstGeom>
          <a:gradFill>
            <a:gsLst>
              <a:gs pos="0">
                <a:srgbClr val="000000">
                  <a:alpha val="0"/>
                </a:srgbClr>
              </a:gs>
              <a:gs pos="100000">
                <a:srgbClr val="000000">
                  <a:alpha val="65869"/>
                </a:srgbClr>
              </a:gs>
            </a:gsLst>
            <a:lin ang="5400000"/>
          </a:gradFill>
          <a:ln w="12700">
            <a:miter lim="400000"/>
          </a:ln>
        </p:spPr>
        <p:txBody>
          <a:bodyPr lIns="60959" rIns="60959" anchor="ctr"/>
          <a:lstStyle/>
          <a:p>
            <a:pPr marL="0" marR="0" lvl="0" indent="0" algn="l" defTabSz="9144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>
                <a:solidFill>
                  <a:srgbClr val="FFFFFF"/>
                </a:solidFill>
              </a:defRPr>
            </a:pPr>
            <a:endParaRPr kumimoji="0" sz="24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/>
              <a:ea typeface="+mn-ea"/>
              <a:cs typeface="Calibri"/>
              <a:sym typeface="Calibri"/>
            </a:endParaRPr>
          </a:p>
        </p:txBody>
      </p:sp>
      <p:sp>
        <p:nvSpPr>
          <p:cNvPr id="4" name="Rechteck 3">
            <a:extLst>
              <a:ext uri="{FF2B5EF4-FFF2-40B4-BE49-F238E27FC236}">
                <a16:creationId xmlns:a16="http://schemas.microsoft.com/office/drawing/2014/main" id="{44074D81-29AC-B688-F278-6FD914ECCC0E}"/>
              </a:ext>
            </a:extLst>
          </p:cNvPr>
          <p:cNvSpPr/>
          <p:nvPr/>
        </p:nvSpPr>
        <p:spPr>
          <a:xfrm>
            <a:off x="0" y="21266"/>
            <a:ext cx="12192000" cy="1520455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48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Mädchenzeit </a:t>
            </a:r>
            <a:r>
              <a:rPr lang="de-DE" sz="32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(10-15 J.)</a:t>
            </a:r>
            <a:endParaRPr lang="de-DE" sz="36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algn="ctr"/>
            <a:r>
              <a:rPr lang="de-DE" sz="36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17.-20.9. </a:t>
            </a:r>
            <a:r>
              <a:rPr lang="de-DE" sz="3600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│ </a:t>
            </a:r>
            <a:r>
              <a:rPr lang="de-DE" sz="36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Friedrichroda</a:t>
            </a:r>
          </a:p>
        </p:txBody>
      </p:sp>
      <p:pic>
        <p:nvPicPr>
          <p:cNvPr id="5" name="Grafik 4">
            <a:extLst>
              <a:ext uri="{FF2B5EF4-FFF2-40B4-BE49-F238E27FC236}">
                <a16:creationId xmlns:a16="http://schemas.microsoft.com/office/drawing/2014/main" id="{0FF0183A-2713-6037-F06C-8F2339FBCBF3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041" r="71360"/>
          <a:stretch/>
        </p:blipFill>
        <p:spPr>
          <a:xfrm>
            <a:off x="0" y="-994144"/>
            <a:ext cx="1244009" cy="3313328"/>
          </a:xfrm>
          <a:prstGeom prst="rect">
            <a:avLst/>
          </a:prstGeom>
        </p:spPr>
      </p:pic>
      <p:pic>
        <p:nvPicPr>
          <p:cNvPr id="9" name="Grafik 8">
            <a:extLst>
              <a:ext uri="{FF2B5EF4-FFF2-40B4-BE49-F238E27FC236}">
                <a16:creationId xmlns:a16="http://schemas.microsoft.com/office/drawing/2014/main" id="{E5374E13-BDF1-105C-A412-6EAF0464751F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12384" y="4535054"/>
            <a:ext cx="2142857" cy="2142857"/>
          </a:xfrm>
          <a:prstGeom prst="roundRect">
            <a:avLst>
              <a:gd name="adj" fmla="val 7239"/>
            </a:avLst>
          </a:prstGeom>
        </p:spPr>
      </p:pic>
    </p:spTree>
    <p:extLst>
      <p:ext uri="{BB962C8B-B14F-4D97-AF65-F5344CB8AC3E}">
        <p14:creationId xmlns:p14="http://schemas.microsoft.com/office/powerpoint/2010/main" val="3157911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 advTm="7000">
        <p:fade/>
      </p:transition>
    </mc:Choice>
    <mc:Fallback xmlns="">
      <p:transition spd="med" advClick="0" advTm="7000">
        <p:fade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Grafik 2">
            <a:extLst>
              <a:ext uri="{FF2B5EF4-FFF2-40B4-BE49-F238E27FC236}">
                <a16:creationId xmlns:a16="http://schemas.microsoft.com/office/drawing/2014/main" id="{363C904E-EA0C-DCD2-6DEE-D8B424857862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10639" r="10224"/>
          <a:stretch/>
        </p:blipFill>
        <p:spPr>
          <a:xfrm>
            <a:off x="0" y="359939"/>
            <a:ext cx="12191999" cy="6138122"/>
          </a:xfrm>
          <a:prstGeom prst="rect">
            <a:avLst/>
          </a:prstGeom>
        </p:spPr>
      </p:pic>
      <p:sp>
        <p:nvSpPr>
          <p:cNvPr id="8" name="Rechteck 7">
            <a:extLst>
              <a:ext uri="{FF2B5EF4-FFF2-40B4-BE49-F238E27FC236}">
                <a16:creationId xmlns:a16="http://schemas.microsoft.com/office/drawing/2014/main" id="{95B9E348-D49F-2063-B3EC-6E40F5424E14}"/>
              </a:ext>
            </a:extLst>
          </p:cNvPr>
          <p:cNvSpPr/>
          <p:nvPr/>
        </p:nvSpPr>
        <p:spPr>
          <a:xfrm>
            <a:off x="2497763" y="53163"/>
            <a:ext cx="7196471" cy="2020186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28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4" name="Rechteck 3">
            <a:extLst>
              <a:ext uri="{FF2B5EF4-FFF2-40B4-BE49-F238E27FC236}">
                <a16:creationId xmlns:a16="http://schemas.microsoft.com/office/drawing/2014/main" id="{6903B1C9-999E-9942-1985-7D31A81662D9}"/>
              </a:ext>
            </a:extLst>
          </p:cNvPr>
          <p:cNvSpPr/>
          <p:nvPr/>
        </p:nvSpPr>
        <p:spPr>
          <a:xfrm>
            <a:off x="11015330" y="5103628"/>
            <a:ext cx="1176670" cy="946298"/>
          </a:xfrm>
          <a:prstGeom prst="rect">
            <a:avLst/>
          </a:prstGeom>
          <a:solidFill>
            <a:srgbClr val="245F69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12" name="Textfeld 11">
            <a:extLst>
              <a:ext uri="{FF2B5EF4-FFF2-40B4-BE49-F238E27FC236}">
                <a16:creationId xmlns:a16="http://schemas.microsoft.com/office/drawing/2014/main" id="{35CE4120-ABF8-E51F-E472-987CC729FF21}"/>
              </a:ext>
            </a:extLst>
          </p:cNvPr>
          <p:cNvSpPr txBox="1"/>
          <p:nvPr/>
        </p:nvSpPr>
        <p:spPr>
          <a:xfrm>
            <a:off x="0" y="6488668"/>
            <a:ext cx="6097772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de-DE" dirty="0"/>
              <a:t>Quelle: </a:t>
            </a:r>
            <a:r>
              <a:rPr lang="de-DE" dirty="0">
                <a:hlinkClick r:id="rId3"/>
              </a:rPr>
              <a:t>https://fuer2027.de/</a:t>
            </a:r>
            <a:r>
              <a:rPr lang="de-DE" dirty="0"/>
              <a:t> [05.10.26]</a:t>
            </a:r>
          </a:p>
        </p:txBody>
      </p:sp>
      <p:sp>
        <p:nvSpPr>
          <p:cNvPr id="6" name="Ellipse 5">
            <a:extLst>
              <a:ext uri="{FF2B5EF4-FFF2-40B4-BE49-F238E27FC236}">
                <a16:creationId xmlns:a16="http://schemas.microsoft.com/office/drawing/2014/main" id="{3FF3214B-2282-FBEF-4A1F-1CD5365F78B4}"/>
              </a:ext>
            </a:extLst>
          </p:cNvPr>
          <p:cNvSpPr/>
          <p:nvPr/>
        </p:nvSpPr>
        <p:spPr>
          <a:xfrm>
            <a:off x="6573802" y="967125"/>
            <a:ext cx="2826000" cy="2826000"/>
          </a:xfrm>
          <a:prstGeom prst="ellipse">
            <a:avLst/>
          </a:prstGeom>
          <a:solidFill>
            <a:srgbClr val="024555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pic>
        <p:nvPicPr>
          <p:cNvPr id="5" name="Grafik 4">
            <a:extLst>
              <a:ext uri="{FF2B5EF4-FFF2-40B4-BE49-F238E27FC236}">
                <a16:creationId xmlns:a16="http://schemas.microsoft.com/office/drawing/2014/main" id="{FD926345-426F-7CD5-A4AF-59AA18EF41D8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95952" y="1443218"/>
            <a:ext cx="1999897" cy="1999897"/>
          </a:xfrm>
          <a:prstGeom prst="roundRect">
            <a:avLst>
              <a:gd name="adj" fmla="val 4706"/>
            </a:avLst>
          </a:prstGeom>
        </p:spPr>
      </p:pic>
      <p:sp>
        <p:nvSpPr>
          <p:cNvPr id="7" name="Textfeld 6">
            <a:extLst>
              <a:ext uri="{FF2B5EF4-FFF2-40B4-BE49-F238E27FC236}">
                <a16:creationId xmlns:a16="http://schemas.microsoft.com/office/drawing/2014/main" id="{2B4D8634-BF85-15FB-0098-56747FE5FBE9}"/>
              </a:ext>
            </a:extLst>
          </p:cNvPr>
          <p:cNvSpPr txBox="1"/>
          <p:nvPr/>
        </p:nvSpPr>
        <p:spPr>
          <a:xfrm>
            <a:off x="6785456" y="1535225"/>
            <a:ext cx="2402691" cy="18158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de-DE" sz="2800" dirty="0">
                <a:solidFill>
                  <a:srgbClr val="93B2AB"/>
                </a:solidFill>
              </a:rPr>
              <a:t>Bitte zusätzlich in der TGB-Geschäftsstelle melden</a:t>
            </a:r>
          </a:p>
        </p:txBody>
      </p:sp>
    </p:spTree>
    <p:extLst>
      <p:ext uri="{BB962C8B-B14F-4D97-AF65-F5344CB8AC3E}">
        <p14:creationId xmlns:p14="http://schemas.microsoft.com/office/powerpoint/2010/main" val="2411202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 advTm="7000">
        <p:fade/>
      </p:transition>
    </mc:Choice>
    <mc:Fallback xmlns="">
      <p:transition spd="med" advClick="0" advTm="7000">
        <p:fade/>
      </p:transition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Grafik 2">
            <a:extLst>
              <a:ext uri="{FF2B5EF4-FFF2-40B4-BE49-F238E27FC236}">
                <a16:creationId xmlns:a16="http://schemas.microsoft.com/office/drawing/2014/main" id="{B26D99CB-7C0A-4770-3DD1-DD376072579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5656"/>
          <a:stretch/>
        </p:blipFill>
        <p:spPr>
          <a:xfrm>
            <a:off x="-1" y="-2141"/>
            <a:ext cx="12192000" cy="6913105"/>
          </a:xfrm>
          <a:prstGeom prst="rect">
            <a:avLst/>
          </a:prstGeom>
        </p:spPr>
      </p:pic>
      <p:sp>
        <p:nvSpPr>
          <p:cNvPr id="9" name="Rechteck">
            <a:extLst>
              <a:ext uri="{FF2B5EF4-FFF2-40B4-BE49-F238E27FC236}">
                <a16:creationId xmlns:a16="http://schemas.microsoft.com/office/drawing/2014/main" id="{4D3C3CC5-0945-3614-F542-953AAB67F996}"/>
              </a:ext>
            </a:extLst>
          </p:cNvPr>
          <p:cNvSpPr/>
          <p:nvPr/>
        </p:nvSpPr>
        <p:spPr>
          <a:xfrm flipV="1">
            <a:off x="-24374" y="-38591"/>
            <a:ext cx="12216374" cy="2441548"/>
          </a:xfrm>
          <a:prstGeom prst="rect">
            <a:avLst/>
          </a:prstGeom>
          <a:gradFill>
            <a:gsLst>
              <a:gs pos="0">
                <a:srgbClr val="000000">
                  <a:alpha val="0"/>
                </a:srgbClr>
              </a:gs>
              <a:gs pos="100000">
                <a:srgbClr val="000000">
                  <a:alpha val="65869"/>
                </a:srgbClr>
              </a:gs>
            </a:gsLst>
            <a:lin ang="5400000"/>
          </a:gradFill>
          <a:ln w="12700">
            <a:miter lim="400000"/>
          </a:ln>
        </p:spPr>
        <p:txBody>
          <a:bodyPr lIns="60959" rIns="60959" anchor="ctr"/>
          <a:lstStyle/>
          <a:p>
            <a:pPr marL="0" marR="0" lvl="0" indent="0" algn="l" defTabSz="9144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>
                <a:solidFill>
                  <a:srgbClr val="FFFFFF"/>
                </a:solidFill>
              </a:defRPr>
            </a:pPr>
            <a:endParaRPr kumimoji="0" sz="24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/>
              <a:ea typeface="+mn-ea"/>
              <a:cs typeface="Calibri"/>
              <a:sym typeface="Calibri"/>
            </a:endParaRPr>
          </a:p>
        </p:txBody>
      </p:sp>
      <p:sp>
        <p:nvSpPr>
          <p:cNvPr id="8" name="Rechteck 7">
            <a:extLst>
              <a:ext uri="{FF2B5EF4-FFF2-40B4-BE49-F238E27FC236}">
                <a16:creationId xmlns:a16="http://schemas.microsoft.com/office/drawing/2014/main" id="{95B9E348-D49F-2063-B3EC-6E40F5424E14}"/>
              </a:ext>
            </a:extLst>
          </p:cNvPr>
          <p:cNvSpPr/>
          <p:nvPr/>
        </p:nvSpPr>
        <p:spPr>
          <a:xfrm>
            <a:off x="2819399" y="0"/>
            <a:ext cx="6553200" cy="2020186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48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Deep Dive </a:t>
            </a:r>
            <a:r>
              <a:rPr lang="de-DE" sz="32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(ab 14J.)</a:t>
            </a:r>
          </a:p>
          <a:p>
            <a:pPr algn="ctr"/>
            <a:r>
              <a:rPr lang="de-DE" sz="36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Tauch ein ins Buch der Bücher!</a:t>
            </a:r>
          </a:p>
          <a:p>
            <a:pPr algn="ctr"/>
            <a:r>
              <a:rPr lang="de-DE" sz="36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29.-31.10. </a:t>
            </a:r>
            <a:r>
              <a:rPr lang="de-DE" sz="3600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│ </a:t>
            </a:r>
            <a:r>
              <a:rPr lang="de-DE" sz="36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Reinsfeld </a:t>
            </a:r>
            <a:endParaRPr lang="de-DE" sz="28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6" name="Grafik 5">
            <a:extLst>
              <a:ext uri="{FF2B5EF4-FFF2-40B4-BE49-F238E27FC236}">
                <a16:creationId xmlns:a16="http://schemas.microsoft.com/office/drawing/2014/main" id="{2B1744CD-4B8F-D420-4DBD-3A1985A80B8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24571" y="4492058"/>
            <a:ext cx="2142857" cy="2142857"/>
          </a:xfrm>
          <a:prstGeom prst="roundRect">
            <a:avLst>
              <a:gd name="adj" fmla="val 7239"/>
            </a:avLst>
          </a:prstGeom>
        </p:spPr>
      </p:pic>
      <p:pic>
        <p:nvPicPr>
          <p:cNvPr id="10" name="Grafik 9">
            <a:extLst>
              <a:ext uri="{FF2B5EF4-FFF2-40B4-BE49-F238E27FC236}">
                <a16:creationId xmlns:a16="http://schemas.microsoft.com/office/drawing/2014/main" id="{A2E1830A-FFD2-4BEB-A472-65FB5511D2D1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041" r="71360"/>
          <a:stretch/>
        </p:blipFill>
        <p:spPr>
          <a:xfrm>
            <a:off x="-24375" y="-938691"/>
            <a:ext cx="1193956" cy="31800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110041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 advTm="7000">
        <p:fade/>
      </p:transition>
    </mc:Choice>
    <mc:Fallback xmlns="">
      <p:transition spd="med" advClick="0" advTm="7000">
        <p:fade/>
      </p:transition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hteck 1">
            <a:extLst>
              <a:ext uri="{FF2B5EF4-FFF2-40B4-BE49-F238E27FC236}">
                <a16:creationId xmlns:a16="http://schemas.microsoft.com/office/drawing/2014/main" id="{4250DD75-F138-4686-20EB-6E0AE54622F6}"/>
              </a:ext>
            </a:extLst>
          </p:cNvPr>
          <p:cNvSpPr/>
          <p:nvPr/>
        </p:nvSpPr>
        <p:spPr>
          <a:xfrm>
            <a:off x="4283148" y="1769124"/>
            <a:ext cx="3625703" cy="552893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de-DE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8" name="Textfeld 7">
            <a:extLst>
              <a:ext uri="{FF2B5EF4-FFF2-40B4-BE49-F238E27FC236}">
                <a16:creationId xmlns:a16="http://schemas.microsoft.com/office/drawing/2014/main" id="{74F8D7A6-8CF4-3421-B7FF-D39F28B47371}"/>
              </a:ext>
            </a:extLst>
          </p:cNvPr>
          <p:cNvSpPr txBox="1"/>
          <p:nvPr/>
        </p:nvSpPr>
        <p:spPr>
          <a:xfrm>
            <a:off x="6096000" y="3974183"/>
            <a:ext cx="4844902" cy="707886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-DE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ontserrat Light" panose="00000400000000000000" pitchFamily="50" charset="0"/>
                <a:ea typeface="+mn-ea"/>
                <a:cs typeface="+mn-cs"/>
              </a:rPr>
              <a:t>Stellenausschreibung 50%</a:t>
            </a:r>
            <a:br>
              <a:rPr kumimoji="0" lang="de-DE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ontserrat Light" panose="00000400000000000000" pitchFamily="50" charset="0"/>
                <a:ea typeface="+mn-ea"/>
                <a:cs typeface="+mn-cs"/>
              </a:rPr>
            </a:br>
            <a:r>
              <a:rPr kumimoji="0" lang="de-DE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ontserrat Light" panose="00000400000000000000" pitchFamily="50" charset="0"/>
                <a:ea typeface="+mn-ea"/>
                <a:cs typeface="+mn-cs"/>
              </a:rPr>
              <a:t>Beauftr. für die Arbeit mit Kindern</a:t>
            </a:r>
          </a:p>
        </p:txBody>
      </p:sp>
      <p:sp>
        <p:nvSpPr>
          <p:cNvPr id="5" name="Rechteck 4">
            <a:extLst>
              <a:ext uri="{FF2B5EF4-FFF2-40B4-BE49-F238E27FC236}">
                <a16:creationId xmlns:a16="http://schemas.microsoft.com/office/drawing/2014/main" id="{EFE57392-3273-15CA-E17C-94B7F989CB20}"/>
              </a:ext>
            </a:extLst>
          </p:cNvPr>
          <p:cNvSpPr/>
          <p:nvPr/>
        </p:nvSpPr>
        <p:spPr>
          <a:xfrm>
            <a:off x="7623543" y="3020797"/>
            <a:ext cx="2711303" cy="408203"/>
          </a:xfrm>
          <a:prstGeom prst="rect">
            <a:avLst/>
          </a:prstGeom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-DE" sz="24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ontserrat Light" panose="00000400000000000000" pitchFamily="2" charset="0"/>
                <a:ea typeface="Lato" panose="020F0502020204030203" pitchFamily="34" charset="0"/>
                <a:cs typeface="Lato" panose="020F0502020204030203" pitchFamily="34" charset="0"/>
              </a:rPr>
              <a:t>NeuBeginner</a:t>
            </a:r>
            <a:r>
              <a:rPr kumimoji="0" lang="de-DE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ontserrat Light" panose="00000400000000000000" pitchFamily="2" charset="0"/>
                <a:ea typeface="Lato" panose="020F0502020204030203" pitchFamily="34" charset="0"/>
                <a:cs typeface="Lato" panose="020F0502020204030203" pitchFamily="34" charset="0"/>
              </a:rPr>
              <a:t>, </a:t>
            </a:r>
          </a:p>
        </p:txBody>
      </p:sp>
      <p:pic>
        <p:nvPicPr>
          <p:cNvPr id="12" name="Grafik 11">
            <a:extLst>
              <a:ext uri="{FF2B5EF4-FFF2-40B4-BE49-F238E27FC236}">
                <a16:creationId xmlns:a16="http://schemas.microsoft.com/office/drawing/2014/main" id="{329F0DFA-C689-24A5-568A-7D0B6467C28A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2616" t="11311" r="5466" b="21360"/>
          <a:stretch/>
        </p:blipFill>
        <p:spPr>
          <a:xfrm>
            <a:off x="0" y="972486"/>
            <a:ext cx="11923965" cy="4913027"/>
          </a:xfrm>
          <a:prstGeom prst="rect">
            <a:avLst/>
          </a:prstGeom>
        </p:spPr>
      </p:pic>
      <p:sp>
        <p:nvSpPr>
          <p:cNvPr id="9" name="Rechteck 8">
            <a:extLst>
              <a:ext uri="{FF2B5EF4-FFF2-40B4-BE49-F238E27FC236}">
                <a16:creationId xmlns:a16="http://schemas.microsoft.com/office/drawing/2014/main" id="{6BDAAAAD-60D5-D6B3-4A67-48738C2D0E97}"/>
              </a:ext>
            </a:extLst>
          </p:cNvPr>
          <p:cNvSpPr/>
          <p:nvPr/>
        </p:nvSpPr>
        <p:spPr>
          <a:xfrm>
            <a:off x="8050618" y="736979"/>
            <a:ext cx="3625702" cy="1283429"/>
          </a:xfrm>
          <a:prstGeom prst="rect">
            <a:avLst/>
          </a:prstGeom>
          <a:ln>
            <a:solidFill>
              <a:srgbClr val="FFFFFF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de-DE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pic>
        <p:nvPicPr>
          <p:cNvPr id="7" name="Grafik 6">
            <a:extLst>
              <a:ext uri="{FF2B5EF4-FFF2-40B4-BE49-F238E27FC236}">
                <a16:creationId xmlns:a16="http://schemas.microsoft.com/office/drawing/2014/main" id="{4C43B033-0D68-B27A-8615-C7DE7E72C1AF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746"/>
          <a:stretch/>
        </p:blipFill>
        <p:spPr>
          <a:xfrm>
            <a:off x="10334846" y="50040"/>
            <a:ext cx="1857154" cy="1970368"/>
          </a:xfrm>
          <a:prstGeom prst="rect">
            <a:avLst/>
          </a:prstGeom>
        </p:spPr>
      </p:pic>
      <p:pic>
        <p:nvPicPr>
          <p:cNvPr id="6" name="Grafik 5">
            <a:extLst>
              <a:ext uri="{FF2B5EF4-FFF2-40B4-BE49-F238E27FC236}">
                <a16:creationId xmlns:a16="http://schemas.microsoft.com/office/drawing/2014/main" id="{C34525ED-C891-9D9A-A8F4-A53B4791D705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rightnessContrast bright="-40000" contrast="-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21632" y="4881922"/>
            <a:ext cx="1425244" cy="1382926"/>
          </a:xfrm>
          <a:prstGeom prst="rect">
            <a:avLst/>
          </a:prstGeom>
        </p:spPr>
      </p:pic>
      <p:sp>
        <p:nvSpPr>
          <p:cNvPr id="3" name="Textfeld 2">
            <a:extLst>
              <a:ext uri="{FF2B5EF4-FFF2-40B4-BE49-F238E27FC236}">
                <a16:creationId xmlns:a16="http://schemas.microsoft.com/office/drawing/2014/main" id="{DC640516-5FC4-361C-D54E-94CC3E16028D}"/>
              </a:ext>
            </a:extLst>
          </p:cNvPr>
          <p:cNvSpPr txBox="1"/>
          <p:nvPr/>
        </p:nvSpPr>
        <p:spPr>
          <a:xfrm>
            <a:off x="6096000" y="3974183"/>
            <a:ext cx="5791200" cy="707886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-DE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ontserrat Light" panose="00000400000000000000" pitchFamily="50" charset="0"/>
                <a:ea typeface="+mn-ea"/>
                <a:cs typeface="+mn-cs"/>
              </a:rPr>
              <a:t>Stellenausschreibung Kinderreferent/in </a:t>
            </a:r>
            <a:br>
              <a:rPr kumimoji="0" lang="de-DE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ontserrat Light" panose="00000400000000000000" pitchFamily="50" charset="0"/>
                <a:ea typeface="+mn-ea"/>
                <a:cs typeface="+mn-cs"/>
              </a:rPr>
            </a:br>
            <a:r>
              <a:rPr kumimoji="0" lang="de-DE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ontserrat Light" panose="00000400000000000000" pitchFamily="50" charset="0"/>
                <a:ea typeface="+mn-ea"/>
                <a:cs typeface="+mn-cs"/>
              </a:rPr>
              <a:t>bis 50%</a:t>
            </a:r>
          </a:p>
        </p:txBody>
      </p:sp>
    </p:spTree>
    <p:extLst>
      <p:ext uri="{BB962C8B-B14F-4D97-AF65-F5344CB8AC3E}">
        <p14:creationId xmlns:p14="http://schemas.microsoft.com/office/powerpoint/2010/main" val="27009384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 advTm="7000">
        <p:fade/>
      </p:transition>
    </mc:Choice>
    <mc:Fallback xmlns="">
      <p:transition spd="med" advClick="0" advTm="7000">
        <p:fade/>
      </p:transition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Grafik 2">
            <a:extLst>
              <a:ext uri="{FF2B5EF4-FFF2-40B4-BE49-F238E27FC236}">
                <a16:creationId xmlns:a16="http://schemas.microsoft.com/office/drawing/2014/main" id="{4470B3A1-0818-FEFC-CBCC-3D82193398C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529" r="1860"/>
          <a:stretch/>
        </p:blipFill>
        <p:spPr>
          <a:xfrm>
            <a:off x="-78335" y="0"/>
            <a:ext cx="12348671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979952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 advTm="7000">
        <p:fade/>
      </p:transition>
    </mc:Choice>
    <mc:Fallback xmlns="">
      <p:transition spd="med" advClick="0" advTm="7000">
        <p:fade/>
      </p:transition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Grafik 5">
            <a:extLst>
              <a:ext uri="{FF2B5EF4-FFF2-40B4-BE49-F238E27FC236}">
                <a16:creationId xmlns:a16="http://schemas.microsoft.com/office/drawing/2014/main" id="{4A3746B2-7531-1CCE-5766-319B2349503B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b="3614"/>
          <a:stretch/>
        </p:blipFill>
        <p:spPr>
          <a:xfrm>
            <a:off x="1755429" y="0"/>
            <a:ext cx="9063915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466359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 advTm="7000">
        <p:fade/>
      </p:transition>
    </mc:Choice>
    <mc:Fallback xmlns="">
      <p:transition spd="med" advClick="0" advTm="7000">
        <p:fade/>
      </p:transition>
    </mc:Fallback>
  </mc:AlternateContent>
</p:sld>
</file>

<file path=ppt/theme/theme1.xml><?xml version="1.0" encoding="utf-8"?>
<a:theme xmlns:a="http://schemas.openxmlformats.org/drawingml/2006/main" name="Office 2013 – 2022-Design">
  <a:themeElements>
    <a:clrScheme name="Office 2013 – 2022-Design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2013 – 2022-Design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2013 – 2022-Design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2013 - 2022 Theme" id="{62F939B6-93AF-4DB8-9C6B-D6C7DFDC589F}" vid="{4F46216B-77A9-411A-B9D3-5023FCB70208}"/>
    </a:ext>
  </a:extLst>
</a:theme>
</file>

<file path=ppt/theme/theme2.xml><?xml version="1.0" encoding="utf-8"?>
<a:theme xmlns:a="http://schemas.openxmlformats.org/drawingml/2006/main" name="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3.xml><?xml version="1.0" encoding="utf-8"?>
<a:theme xmlns:a="http://schemas.openxmlformats.org/drawingml/2006/main" name="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265</Words>
  <Application>Microsoft Office PowerPoint</Application>
  <PresentationFormat>Breitbild</PresentationFormat>
  <Paragraphs>69</Paragraphs>
  <Slides>21</Slides>
  <Notes>9</Notes>
  <HiddenSlides>0</HiddenSlides>
  <MMClips>0</MMClips>
  <ScaleCrop>false</ScaleCrop>
  <HeadingPairs>
    <vt:vector size="6" baseType="variant">
      <vt:variant>
        <vt:lpstr>Verwendete Schriftarten</vt:lpstr>
      </vt:variant>
      <vt:variant>
        <vt:i4>7</vt:i4>
      </vt:variant>
      <vt:variant>
        <vt:lpstr>Design</vt:lpstr>
      </vt:variant>
      <vt:variant>
        <vt:i4>2</vt:i4>
      </vt:variant>
      <vt:variant>
        <vt:lpstr>Folientitel</vt:lpstr>
      </vt:variant>
      <vt:variant>
        <vt:i4>21</vt:i4>
      </vt:variant>
    </vt:vector>
  </HeadingPairs>
  <TitlesOfParts>
    <vt:vector size="30" baseType="lpstr">
      <vt:lpstr>Aptos</vt:lpstr>
      <vt:lpstr>Aptos Display</vt:lpstr>
      <vt:lpstr>Arial</vt:lpstr>
      <vt:lpstr>Calibri</vt:lpstr>
      <vt:lpstr>Calibri Light</vt:lpstr>
      <vt:lpstr>Montserrat Bold</vt:lpstr>
      <vt:lpstr>Montserrat Light</vt:lpstr>
      <vt:lpstr>Office 2013 – 2022-Design</vt:lpstr>
      <vt:lpstr>Office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Lydia S</dc:creator>
  <cp:lastModifiedBy>Lydia S</cp:lastModifiedBy>
  <cp:revision>15</cp:revision>
  <dcterms:created xsi:type="dcterms:W3CDTF">2026-10-05T15:43:33Z</dcterms:created>
  <dcterms:modified xsi:type="dcterms:W3CDTF">2026-11-02T21:21:16Z</dcterms:modified>
</cp:coreProperties>
</file>